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4" r:id="rId6"/>
    <p:sldId id="265" r:id="rId7"/>
    <p:sldId id="266" r:id="rId8"/>
    <p:sldId id="267" r:id="rId9"/>
    <p:sldId id="268" r:id="rId10"/>
    <p:sldId id="269" r:id="rId11"/>
    <p:sldId id="271" r:id="rId12"/>
    <p:sldId id="270" r:id="rId13"/>
    <p:sldId id="273" r:id="rId14"/>
    <p:sldId id="263" r:id="rId15"/>
    <p:sldId id="272" r:id="rId16"/>
    <p:sldId id="274" r:id="rId17"/>
    <p:sldId id="276" r:id="rId18"/>
    <p:sldId id="277" r:id="rId19"/>
    <p:sldId id="278" r:id="rId20"/>
    <p:sldId id="279" r:id="rId21"/>
    <p:sldId id="280" r:id="rId22"/>
    <p:sldId id="275" r:id="rId2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75" autoAdjust="0"/>
    <p:restoredTop sz="94660"/>
  </p:normalViewPr>
  <p:slideViewPr>
    <p:cSldViewPr snapToGrid="0">
      <p:cViewPr varScale="1">
        <p:scale>
          <a:sx n="79" d="100"/>
          <a:sy n="79" d="100"/>
        </p:scale>
        <p:origin x="4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2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Foglio1!$A$2:$A$7</c:f>
              <c:strCache>
                <c:ptCount val="6"/>
                <c:pt idx="0">
                  <c:v>PO</c:v>
                </c:pt>
                <c:pt idx="1">
                  <c:v>PA</c:v>
                </c:pt>
                <c:pt idx="2">
                  <c:v>RU</c:v>
                </c:pt>
                <c:pt idx="3">
                  <c:v>RTDB</c:v>
                </c:pt>
                <c:pt idx="4">
                  <c:v>RTT</c:v>
                </c:pt>
                <c:pt idx="5">
                  <c:v>RTDA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31</c:v>
                </c:pt>
                <c:pt idx="1">
                  <c:v>51</c:v>
                </c:pt>
                <c:pt idx="2">
                  <c:v>5</c:v>
                </c:pt>
                <c:pt idx="3">
                  <c:v>4</c:v>
                </c:pt>
                <c:pt idx="4">
                  <c:v>3</c:v>
                </c:pt>
                <c:pt idx="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21-C843-8859-5528AC6F7D8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592176336"/>
        <c:axId val="613257920"/>
      </c:barChart>
      <c:catAx>
        <c:axId val="592176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13257920"/>
        <c:crosses val="autoZero"/>
        <c:auto val="1"/>
        <c:lblAlgn val="ctr"/>
        <c:lblOffset val="100"/>
        <c:noMultiLvlLbl val="0"/>
      </c:catAx>
      <c:valAx>
        <c:axId val="613257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92176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Foglio1!$A$2:$A$8</c:f>
              <c:strCache>
                <c:ptCount val="7"/>
                <c:pt idx="0">
                  <c:v>PO</c:v>
                </c:pt>
                <c:pt idx="1">
                  <c:v>PStraord.</c:v>
                </c:pt>
                <c:pt idx="2">
                  <c:v>PA</c:v>
                </c:pt>
                <c:pt idx="3">
                  <c:v>RU</c:v>
                </c:pt>
                <c:pt idx="4">
                  <c:v>RTDB</c:v>
                </c:pt>
                <c:pt idx="5">
                  <c:v>RTT</c:v>
                </c:pt>
                <c:pt idx="6">
                  <c:v>RTDA</c:v>
                </c:pt>
              </c:strCache>
            </c:strRef>
          </c:cat>
          <c:val>
            <c:numRef>
              <c:f>Foglio1!$B$2:$B$8</c:f>
              <c:numCache>
                <c:formatCode>General</c:formatCode>
                <c:ptCount val="7"/>
                <c:pt idx="0">
                  <c:v>26</c:v>
                </c:pt>
                <c:pt idx="1">
                  <c:v>1</c:v>
                </c:pt>
                <c:pt idx="2">
                  <c:v>58</c:v>
                </c:pt>
                <c:pt idx="3">
                  <c:v>15</c:v>
                </c:pt>
                <c:pt idx="4">
                  <c:v>4</c:v>
                </c:pt>
                <c:pt idx="5">
                  <c:v>5</c:v>
                </c:pt>
                <c:pt idx="6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21-C843-8859-5528AC6F7D8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592176336"/>
        <c:axId val="613257920"/>
      </c:barChart>
      <c:catAx>
        <c:axId val="592176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13257920"/>
        <c:crosses val="autoZero"/>
        <c:auto val="1"/>
        <c:lblAlgn val="ctr"/>
        <c:lblOffset val="100"/>
        <c:noMultiLvlLbl val="0"/>
      </c:catAx>
      <c:valAx>
        <c:axId val="613257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92176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6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Foglio1!$A$2:$A$8</c:f>
              <c:strCache>
                <c:ptCount val="7"/>
                <c:pt idx="0">
                  <c:v>PO</c:v>
                </c:pt>
                <c:pt idx="1">
                  <c:v>PStraord.</c:v>
                </c:pt>
                <c:pt idx="2">
                  <c:v>PA</c:v>
                </c:pt>
                <c:pt idx="3">
                  <c:v>RU</c:v>
                </c:pt>
                <c:pt idx="4">
                  <c:v>RTDB</c:v>
                </c:pt>
                <c:pt idx="5">
                  <c:v>RTT</c:v>
                </c:pt>
                <c:pt idx="6">
                  <c:v>RTDA</c:v>
                </c:pt>
              </c:strCache>
            </c:strRef>
          </c:cat>
          <c:val>
            <c:numRef>
              <c:f>Foglio1!$B$2:$B$8</c:f>
              <c:numCache>
                <c:formatCode>General</c:formatCode>
                <c:ptCount val="7"/>
                <c:pt idx="0">
                  <c:v>57</c:v>
                </c:pt>
                <c:pt idx="1">
                  <c:v>1</c:v>
                </c:pt>
                <c:pt idx="2">
                  <c:v>109</c:v>
                </c:pt>
                <c:pt idx="3">
                  <c:v>20</c:v>
                </c:pt>
                <c:pt idx="4">
                  <c:v>8</c:v>
                </c:pt>
                <c:pt idx="5">
                  <c:v>8</c:v>
                </c:pt>
                <c:pt idx="6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21-C843-8859-5528AC6F7D8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592176336"/>
        <c:axId val="613257920"/>
      </c:barChart>
      <c:catAx>
        <c:axId val="592176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13257920"/>
        <c:crosses val="autoZero"/>
        <c:auto val="1"/>
        <c:lblAlgn val="ctr"/>
        <c:lblOffset val="100"/>
        <c:noMultiLvlLbl val="0"/>
      </c:catAx>
      <c:valAx>
        <c:axId val="613257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92176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5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3956407622960172E-2"/>
          <c:y val="3.4826665775058371E-2"/>
          <c:w val="0.94034310928525233"/>
          <c:h val="0.88392285359234557"/>
        </c:manualLayout>
      </c:layout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dPt>
            <c:idx val="0"/>
            <c:bubble3D val="0"/>
            <c:spPr>
              <a:gradFill>
                <a:gsLst>
                  <a:gs pos="100000">
                    <a:schemeClr val="accent1">
                      <a:shade val="76000"/>
                      <a:lumMod val="60000"/>
                      <a:lumOff val="40000"/>
                    </a:schemeClr>
                  </a:gs>
                  <a:gs pos="0">
                    <a:schemeClr val="accent1">
                      <a:shade val="76000"/>
                    </a:schemeClr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54B-449A-9A04-A62A160F17E5}"/>
              </c:ext>
            </c:extLst>
          </c:dPt>
          <c:dPt>
            <c:idx val="1"/>
            <c:bubble3D val="0"/>
            <c:spPr>
              <a:gradFill>
                <a:gsLst>
                  <a:gs pos="100000">
                    <a:schemeClr val="accent2">
                      <a:shade val="76000"/>
                      <a:lumMod val="60000"/>
                      <a:lumOff val="40000"/>
                    </a:schemeClr>
                  </a:gs>
                  <a:gs pos="0">
                    <a:schemeClr val="accent2">
                      <a:shade val="76000"/>
                    </a:schemeClr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54B-449A-9A04-A62A160F17E5}"/>
              </c:ext>
            </c:extLst>
          </c:dPt>
          <c:dPt>
            <c:idx val="2"/>
            <c:bubble3D val="0"/>
            <c:spPr>
              <a:gradFill>
                <a:gsLst>
                  <a:gs pos="100000">
                    <a:schemeClr val="accent3">
                      <a:shade val="76000"/>
                      <a:lumMod val="60000"/>
                      <a:lumOff val="40000"/>
                    </a:schemeClr>
                  </a:gs>
                  <a:gs pos="0">
                    <a:schemeClr val="accent3">
                      <a:shade val="76000"/>
                    </a:schemeClr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54B-449A-9A04-A62A160F17E5}"/>
              </c:ext>
            </c:extLst>
          </c:dPt>
          <c:dPt>
            <c:idx val="3"/>
            <c:bubble3D val="0"/>
            <c:spPr>
              <a:gradFill>
                <a:gsLst>
                  <a:gs pos="100000">
                    <a:schemeClr val="accent4">
                      <a:shade val="76000"/>
                      <a:lumMod val="60000"/>
                      <a:lumOff val="40000"/>
                    </a:schemeClr>
                  </a:gs>
                  <a:gs pos="0">
                    <a:schemeClr val="accent4">
                      <a:shade val="76000"/>
                    </a:schemeClr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54B-449A-9A04-A62A160F17E5}"/>
              </c:ext>
            </c:extLst>
          </c:dPt>
          <c:dPt>
            <c:idx val="4"/>
            <c:bubble3D val="0"/>
            <c:spPr>
              <a:gradFill>
                <a:gsLst>
                  <a:gs pos="100000">
                    <a:schemeClr val="accent5">
                      <a:shade val="76000"/>
                      <a:lumMod val="60000"/>
                      <a:lumOff val="40000"/>
                    </a:schemeClr>
                  </a:gs>
                  <a:gs pos="0">
                    <a:schemeClr val="accent5">
                      <a:shade val="76000"/>
                    </a:schemeClr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654B-449A-9A04-A62A160F17E5}"/>
              </c:ext>
            </c:extLst>
          </c:dPt>
          <c:dPt>
            <c:idx val="5"/>
            <c:bubble3D val="0"/>
            <c:spPr>
              <a:gradFill>
                <a:gsLst>
                  <a:gs pos="100000">
                    <a:schemeClr val="accent6">
                      <a:shade val="76000"/>
                      <a:lumMod val="60000"/>
                      <a:lumOff val="40000"/>
                    </a:schemeClr>
                  </a:gs>
                  <a:gs pos="0">
                    <a:schemeClr val="accent6">
                      <a:shade val="76000"/>
                    </a:schemeClr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654B-449A-9A04-A62A160F17E5}"/>
              </c:ext>
            </c:extLst>
          </c:dPt>
          <c:dPt>
            <c:idx val="6"/>
            <c:bubble3D val="0"/>
            <c:spPr>
              <a:gradFill>
                <a:gsLst>
                  <a:gs pos="100000">
                    <a:schemeClr val="accent1">
                      <a:tint val="77000"/>
                      <a:lumMod val="60000"/>
                      <a:lumOff val="40000"/>
                    </a:schemeClr>
                  </a:gs>
                  <a:gs pos="0">
                    <a:schemeClr val="accent1">
                      <a:tint val="77000"/>
                    </a:schemeClr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654B-449A-9A04-A62A160F17E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Foglio1!$A$2:$A$8</c:f>
              <c:strCache>
                <c:ptCount val="7"/>
                <c:pt idx="0">
                  <c:v>PO</c:v>
                </c:pt>
                <c:pt idx="1">
                  <c:v>PStraord.</c:v>
                </c:pt>
                <c:pt idx="2">
                  <c:v>PA</c:v>
                </c:pt>
                <c:pt idx="3">
                  <c:v>RU</c:v>
                </c:pt>
                <c:pt idx="4">
                  <c:v>RTDB</c:v>
                </c:pt>
                <c:pt idx="5">
                  <c:v>RTT</c:v>
                </c:pt>
                <c:pt idx="6">
                  <c:v>RTDA</c:v>
                </c:pt>
              </c:strCache>
            </c:strRef>
          </c:cat>
          <c:val>
            <c:numRef>
              <c:f>Foglio1!$B$2:$B$8</c:f>
              <c:numCache>
                <c:formatCode>General</c:formatCode>
                <c:ptCount val="7"/>
                <c:pt idx="0">
                  <c:v>57</c:v>
                </c:pt>
                <c:pt idx="1">
                  <c:v>1</c:v>
                </c:pt>
                <c:pt idx="2">
                  <c:v>109</c:v>
                </c:pt>
                <c:pt idx="3">
                  <c:v>20</c:v>
                </c:pt>
                <c:pt idx="4">
                  <c:v>8</c:v>
                </c:pt>
                <c:pt idx="5">
                  <c:v>8</c:v>
                </c:pt>
                <c:pt idx="6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21-C843-8859-5528AC6F7D86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alpha val="5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pattFill prst="dkDnDiag">
      <a:fgClr>
        <a:schemeClr val="lt1"/>
      </a:fgClr>
      <a:bgClr>
        <a:schemeClr val="dk1">
          <a:lumMod val="10000"/>
          <a:lumOff val="90000"/>
        </a:schemeClr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4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7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CEA581-BB97-4D90-AAD8-E7955E86D72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C0C82BA-D12B-47CF-8016-7D1183BB912F}">
      <dgm:prSet/>
      <dgm:spPr/>
      <dgm:t>
        <a:bodyPr/>
        <a:lstStyle/>
        <a:p>
          <a:r>
            <a:rPr lang="it-IT"/>
            <a:t>27 incontri </a:t>
          </a:r>
          <a:endParaRPr lang="en-US"/>
        </a:p>
      </dgm:t>
    </dgm:pt>
    <dgm:pt modelId="{E8E605C9-A87D-4FB3-9BEC-A1F00B16ADF3}" type="parTrans" cxnId="{296AA8B3-EB21-4F6B-9F3F-BB8CF082DABC}">
      <dgm:prSet/>
      <dgm:spPr/>
      <dgm:t>
        <a:bodyPr/>
        <a:lstStyle/>
        <a:p>
          <a:endParaRPr lang="en-US"/>
        </a:p>
      </dgm:t>
    </dgm:pt>
    <dgm:pt modelId="{C0995BF8-A60F-4D35-BBFE-4BED723B153B}" type="sibTrans" cxnId="{296AA8B3-EB21-4F6B-9F3F-BB8CF082DABC}">
      <dgm:prSet/>
      <dgm:spPr/>
      <dgm:t>
        <a:bodyPr/>
        <a:lstStyle/>
        <a:p>
          <a:endParaRPr lang="en-US"/>
        </a:p>
      </dgm:t>
    </dgm:pt>
    <dgm:pt modelId="{C942AAEE-CCEA-40AD-8942-92945F4512F4}">
      <dgm:prSet/>
      <dgm:spPr/>
      <dgm:t>
        <a:bodyPr/>
        <a:lstStyle/>
        <a:p>
          <a:r>
            <a:rPr lang="it-IT" dirty="0"/>
            <a:t>verbali sul sito</a:t>
          </a:r>
        </a:p>
        <a:p>
          <a:r>
            <a:rPr lang="it-IT" dirty="0"/>
            <a:t>(segreteria: Elena Bellavia)</a:t>
          </a:r>
          <a:endParaRPr lang="en-US" dirty="0"/>
        </a:p>
      </dgm:t>
    </dgm:pt>
    <dgm:pt modelId="{0B809693-5388-4F89-8D8A-54FC1185FC98}" type="parTrans" cxnId="{A6376268-F600-4FE2-90E3-0790CEF142F7}">
      <dgm:prSet/>
      <dgm:spPr/>
      <dgm:t>
        <a:bodyPr/>
        <a:lstStyle/>
        <a:p>
          <a:endParaRPr lang="en-US"/>
        </a:p>
      </dgm:t>
    </dgm:pt>
    <dgm:pt modelId="{80855FE7-C0C8-452E-8CD8-AC351FC3FE17}" type="sibTrans" cxnId="{A6376268-F600-4FE2-90E3-0790CEF142F7}">
      <dgm:prSet/>
      <dgm:spPr/>
      <dgm:t>
        <a:bodyPr/>
        <a:lstStyle/>
        <a:p>
          <a:endParaRPr lang="en-US"/>
        </a:p>
      </dgm:t>
    </dgm:pt>
    <dgm:pt modelId="{B31C90DA-E78C-4C8D-BB45-B803814A0ADC}" type="pres">
      <dgm:prSet presAssocID="{5BCEA581-BB97-4D90-AAD8-E7955E86D72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ED7A9D4-544C-478D-84BD-348848DF0104}" type="pres">
      <dgm:prSet presAssocID="{CC0C82BA-D12B-47CF-8016-7D1183BB912F}" presName="hierRoot1" presStyleCnt="0"/>
      <dgm:spPr/>
    </dgm:pt>
    <dgm:pt modelId="{9A94D1E6-738B-4A08-9879-FB62EF11D34D}" type="pres">
      <dgm:prSet presAssocID="{CC0C82BA-D12B-47CF-8016-7D1183BB912F}" presName="composite" presStyleCnt="0"/>
      <dgm:spPr/>
    </dgm:pt>
    <dgm:pt modelId="{D8A7C29C-89E9-4BDE-9965-E1B2CBDC88C7}" type="pres">
      <dgm:prSet presAssocID="{CC0C82BA-D12B-47CF-8016-7D1183BB912F}" presName="background" presStyleLbl="node0" presStyleIdx="0" presStyleCnt="2"/>
      <dgm:spPr/>
    </dgm:pt>
    <dgm:pt modelId="{6AE4FBC9-5D77-4CBE-9340-2335E610D9BC}" type="pres">
      <dgm:prSet presAssocID="{CC0C82BA-D12B-47CF-8016-7D1183BB912F}" presName="text" presStyleLbl="fgAcc0" presStyleIdx="0" presStyleCnt="2">
        <dgm:presLayoutVars>
          <dgm:chPref val="3"/>
        </dgm:presLayoutVars>
      </dgm:prSet>
      <dgm:spPr/>
    </dgm:pt>
    <dgm:pt modelId="{646E62BE-6B93-4C31-9DE4-38EEF757EBF5}" type="pres">
      <dgm:prSet presAssocID="{CC0C82BA-D12B-47CF-8016-7D1183BB912F}" presName="hierChild2" presStyleCnt="0"/>
      <dgm:spPr/>
    </dgm:pt>
    <dgm:pt modelId="{125D953B-235C-4BF0-A9CB-114A7D3190C7}" type="pres">
      <dgm:prSet presAssocID="{C942AAEE-CCEA-40AD-8942-92945F4512F4}" presName="hierRoot1" presStyleCnt="0"/>
      <dgm:spPr/>
    </dgm:pt>
    <dgm:pt modelId="{BD4E387C-9CF2-41C6-99E6-B1F37C0161DD}" type="pres">
      <dgm:prSet presAssocID="{C942AAEE-CCEA-40AD-8942-92945F4512F4}" presName="composite" presStyleCnt="0"/>
      <dgm:spPr/>
    </dgm:pt>
    <dgm:pt modelId="{1729367A-1104-4D15-8797-4A886911F207}" type="pres">
      <dgm:prSet presAssocID="{C942AAEE-CCEA-40AD-8942-92945F4512F4}" presName="background" presStyleLbl="node0" presStyleIdx="1" presStyleCnt="2"/>
      <dgm:spPr/>
    </dgm:pt>
    <dgm:pt modelId="{65CEF1E8-0EBC-40DC-AA72-79311818DB03}" type="pres">
      <dgm:prSet presAssocID="{C942AAEE-CCEA-40AD-8942-92945F4512F4}" presName="text" presStyleLbl="fgAcc0" presStyleIdx="1" presStyleCnt="2">
        <dgm:presLayoutVars>
          <dgm:chPref val="3"/>
        </dgm:presLayoutVars>
      </dgm:prSet>
      <dgm:spPr/>
    </dgm:pt>
    <dgm:pt modelId="{C620C395-9AA6-4B64-8B95-1F3172122B87}" type="pres">
      <dgm:prSet presAssocID="{C942AAEE-CCEA-40AD-8942-92945F4512F4}" presName="hierChild2" presStyleCnt="0"/>
      <dgm:spPr/>
    </dgm:pt>
  </dgm:ptLst>
  <dgm:cxnLst>
    <dgm:cxn modelId="{1F9ECD43-0270-471F-8C31-CFD8B437984E}" type="presOf" srcId="{C942AAEE-CCEA-40AD-8942-92945F4512F4}" destId="{65CEF1E8-0EBC-40DC-AA72-79311818DB03}" srcOrd="0" destOrd="0" presId="urn:microsoft.com/office/officeart/2005/8/layout/hierarchy1"/>
    <dgm:cxn modelId="{A6376268-F600-4FE2-90E3-0790CEF142F7}" srcId="{5BCEA581-BB97-4D90-AAD8-E7955E86D722}" destId="{C942AAEE-CCEA-40AD-8942-92945F4512F4}" srcOrd="1" destOrd="0" parTransId="{0B809693-5388-4F89-8D8A-54FC1185FC98}" sibTransId="{80855FE7-C0C8-452E-8CD8-AC351FC3FE17}"/>
    <dgm:cxn modelId="{36284580-E307-4905-9CB6-634A5C976D8B}" type="presOf" srcId="{CC0C82BA-D12B-47CF-8016-7D1183BB912F}" destId="{6AE4FBC9-5D77-4CBE-9340-2335E610D9BC}" srcOrd="0" destOrd="0" presId="urn:microsoft.com/office/officeart/2005/8/layout/hierarchy1"/>
    <dgm:cxn modelId="{4AB623B0-C74D-4A7F-94E6-5D5A24391371}" type="presOf" srcId="{5BCEA581-BB97-4D90-AAD8-E7955E86D722}" destId="{B31C90DA-E78C-4C8D-BB45-B803814A0ADC}" srcOrd="0" destOrd="0" presId="urn:microsoft.com/office/officeart/2005/8/layout/hierarchy1"/>
    <dgm:cxn modelId="{296AA8B3-EB21-4F6B-9F3F-BB8CF082DABC}" srcId="{5BCEA581-BB97-4D90-AAD8-E7955E86D722}" destId="{CC0C82BA-D12B-47CF-8016-7D1183BB912F}" srcOrd="0" destOrd="0" parTransId="{E8E605C9-A87D-4FB3-9BEC-A1F00B16ADF3}" sibTransId="{C0995BF8-A60F-4D35-BBFE-4BED723B153B}"/>
    <dgm:cxn modelId="{19EC774D-5A9A-4EFA-886D-A8796A8CD517}" type="presParOf" srcId="{B31C90DA-E78C-4C8D-BB45-B803814A0ADC}" destId="{AED7A9D4-544C-478D-84BD-348848DF0104}" srcOrd="0" destOrd="0" presId="urn:microsoft.com/office/officeart/2005/8/layout/hierarchy1"/>
    <dgm:cxn modelId="{861B7EAA-C8EE-4C99-B008-1566821E84B9}" type="presParOf" srcId="{AED7A9D4-544C-478D-84BD-348848DF0104}" destId="{9A94D1E6-738B-4A08-9879-FB62EF11D34D}" srcOrd="0" destOrd="0" presId="urn:microsoft.com/office/officeart/2005/8/layout/hierarchy1"/>
    <dgm:cxn modelId="{B2DE8B6B-4AD0-4A5F-BECA-6F93C0304227}" type="presParOf" srcId="{9A94D1E6-738B-4A08-9879-FB62EF11D34D}" destId="{D8A7C29C-89E9-4BDE-9965-E1B2CBDC88C7}" srcOrd="0" destOrd="0" presId="urn:microsoft.com/office/officeart/2005/8/layout/hierarchy1"/>
    <dgm:cxn modelId="{4B188A82-8731-4001-8E54-3B3F4A38731C}" type="presParOf" srcId="{9A94D1E6-738B-4A08-9879-FB62EF11D34D}" destId="{6AE4FBC9-5D77-4CBE-9340-2335E610D9BC}" srcOrd="1" destOrd="0" presId="urn:microsoft.com/office/officeart/2005/8/layout/hierarchy1"/>
    <dgm:cxn modelId="{FA6CA7C9-63D3-468F-A141-C2C9547519D9}" type="presParOf" srcId="{AED7A9D4-544C-478D-84BD-348848DF0104}" destId="{646E62BE-6B93-4C31-9DE4-38EEF757EBF5}" srcOrd="1" destOrd="0" presId="urn:microsoft.com/office/officeart/2005/8/layout/hierarchy1"/>
    <dgm:cxn modelId="{29141037-D648-485F-9668-1110F93B40D1}" type="presParOf" srcId="{B31C90DA-E78C-4C8D-BB45-B803814A0ADC}" destId="{125D953B-235C-4BF0-A9CB-114A7D3190C7}" srcOrd="1" destOrd="0" presId="urn:microsoft.com/office/officeart/2005/8/layout/hierarchy1"/>
    <dgm:cxn modelId="{5D89FD72-79B9-4871-B116-04B84292428A}" type="presParOf" srcId="{125D953B-235C-4BF0-A9CB-114A7D3190C7}" destId="{BD4E387C-9CF2-41C6-99E6-B1F37C0161DD}" srcOrd="0" destOrd="0" presId="urn:microsoft.com/office/officeart/2005/8/layout/hierarchy1"/>
    <dgm:cxn modelId="{CAECA59C-162D-456B-B919-FFCE3DD7BDFF}" type="presParOf" srcId="{BD4E387C-9CF2-41C6-99E6-B1F37C0161DD}" destId="{1729367A-1104-4D15-8797-4A886911F207}" srcOrd="0" destOrd="0" presId="urn:microsoft.com/office/officeart/2005/8/layout/hierarchy1"/>
    <dgm:cxn modelId="{C62A2A26-55A5-4310-92D3-726A25BCAAEF}" type="presParOf" srcId="{BD4E387C-9CF2-41C6-99E6-B1F37C0161DD}" destId="{65CEF1E8-0EBC-40DC-AA72-79311818DB03}" srcOrd="1" destOrd="0" presId="urn:microsoft.com/office/officeart/2005/8/layout/hierarchy1"/>
    <dgm:cxn modelId="{253D25A2-78D0-4E5C-BBEF-1BA6C870B2D4}" type="presParOf" srcId="{125D953B-235C-4BF0-A9CB-114A7D3190C7}" destId="{C620C395-9AA6-4B64-8B95-1F3172122B8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773773-321F-4935-8F67-323E68BB41F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E2AFCF3-266B-4A91-A50A-6A5212727C24}">
      <dgm:prSet/>
      <dgm:spPr/>
      <dgm:t>
        <a:bodyPr/>
        <a:lstStyle/>
        <a:p>
          <a:r>
            <a:rPr lang="en-US" dirty="0" err="1"/>
            <a:t>attualmente</a:t>
          </a:r>
          <a:r>
            <a:rPr lang="en-US" dirty="0"/>
            <a:t>: 370 </a:t>
          </a:r>
          <a:r>
            <a:rPr lang="en-US" dirty="0" err="1"/>
            <a:t>socie</a:t>
          </a:r>
          <a:r>
            <a:rPr lang="en-US" dirty="0"/>
            <a:t> e </a:t>
          </a:r>
          <a:r>
            <a:rPr lang="en-US" dirty="0" err="1"/>
            <a:t>soci</a:t>
          </a:r>
          <a:r>
            <a:rPr lang="en-US" dirty="0"/>
            <a:t> </a:t>
          </a:r>
          <a:r>
            <a:rPr lang="en-US" dirty="0" err="1"/>
            <a:t>iscritti</a:t>
          </a:r>
          <a:r>
            <a:rPr lang="en-US" dirty="0"/>
            <a:t>, di cui 150 </a:t>
          </a:r>
          <a:r>
            <a:rPr lang="en-US" dirty="0" err="1"/>
            <a:t>paganti</a:t>
          </a:r>
          <a:endParaRPr lang="en-US" dirty="0"/>
        </a:p>
      </dgm:t>
    </dgm:pt>
    <dgm:pt modelId="{5D6841FC-88A0-49DF-BCB0-00E972BA7E0C}" type="parTrans" cxnId="{0F42D9ED-3191-42C0-B954-43EDDA9C9B95}">
      <dgm:prSet/>
      <dgm:spPr/>
      <dgm:t>
        <a:bodyPr/>
        <a:lstStyle/>
        <a:p>
          <a:endParaRPr lang="en-US"/>
        </a:p>
      </dgm:t>
    </dgm:pt>
    <dgm:pt modelId="{DDF01CC5-6FF7-4E5B-AAF9-80E24A005A7F}" type="sibTrans" cxnId="{0F42D9ED-3191-42C0-B954-43EDDA9C9B95}">
      <dgm:prSet/>
      <dgm:spPr/>
      <dgm:t>
        <a:bodyPr/>
        <a:lstStyle/>
        <a:p>
          <a:endParaRPr lang="en-US"/>
        </a:p>
      </dgm:t>
    </dgm:pt>
    <dgm:pt modelId="{86A9CAA8-6960-474C-AC8D-6EA5047E9384}">
      <dgm:prSet/>
      <dgm:spPr/>
      <dgm:t>
        <a:bodyPr/>
        <a:lstStyle/>
        <a:p>
          <a:r>
            <a:rPr lang="en-US" dirty="0" err="1"/>
            <a:t>nel</a:t>
          </a:r>
          <a:r>
            <a:rPr lang="en-US" dirty="0"/>
            <a:t> </a:t>
          </a:r>
          <a:r>
            <a:rPr lang="en-US" dirty="0" err="1"/>
            <a:t>triennio</a:t>
          </a:r>
          <a:r>
            <a:rPr lang="en-US" dirty="0"/>
            <a:t>: 31 </a:t>
          </a:r>
          <a:r>
            <a:rPr lang="en-US" dirty="0" err="1"/>
            <a:t>nuovi</a:t>
          </a:r>
          <a:r>
            <a:rPr lang="en-US" dirty="0"/>
            <a:t> </a:t>
          </a:r>
          <a:r>
            <a:rPr lang="en-US" dirty="0" err="1"/>
            <a:t>ingressi</a:t>
          </a:r>
          <a:endParaRPr lang="en-US" dirty="0"/>
        </a:p>
      </dgm:t>
    </dgm:pt>
    <dgm:pt modelId="{9CE7FA30-DA5D-4A44-96CF-A652A16ABBF8}" type="parTrans" cxnId="{FA572965-41DA-43AF-8119-CA115A0C0840}">
      <dgm:prSet/>
      <dgm:spPr/>
      <dgm:t>
        <a:bodyPr/>
        <a:lstStyle/>
        <a:p>
          <a:endParaRPr lang="en-US"/>
        </a:p>
      </dgm:t>
    </dgm:pt>
    <dgm:pt modelId="{9AD89CA6-3813-4A55-9F40-BDF764A68ECF}" type="sibTrans" cxnId="{FA572965-41DA-43AF-8119-CA115A0C0840}">
      <dgm:prSet/>
      <dgm:spPr/>
      <dgm:t>
        <a:bodyPr/>
        <a:lstStyle/>
        <a:p>
          <a:endParaRPr lang="en-US"/>
        </a:p>
      </dgm:t>
    </dgm:pt>
    <dgm:pt modelId="{2326FE76-C2F2-44EC-8EE5-91D2237C25A8}">
      <dgm:prSet/>
      <dgm:spPr/>
      <dgm:t>
        <a:bodyPr/>
        <a:lstStyle/>
        <a:p>
          <a:r>
            <a:rPr lang="en-US"/>
            <a:t>(di cui 7 nei primi mesi del 2025)</a:t>
          </a:r>
          <a:br>
            <a:rPr lang="en-US"/>
          </a:br>
          <a:endParaRPr lang="en-US"/>
        </a:p>
      </dgm:t>
    </dgm:pt>
    <dgm:pt modelId="{1F1E9702-8B9D-4D47-B0E1-DC39CB8FAF70}" type="parTrans" cxnId="{5E357E89-8435-4646-83C3-0E2E8F833A69}">
      <dgm:prSet/>
      <dgm:spPr/>
      <dgm:t>
        <a:bodyPr/>
        <a:lstStyle/>
        <a:p>
          <a:endParaRPr lang="en-US"/>
        </a:p>
      </dgm:t>
    </dgm:pt>
    <dgm:pt modelId="{880F96A0-EFBB-4015-9A19-E274C5869604}" type="sibTrans" cxnId="{5E357E89-8435-4646-83C3-0E2E8F833A69}">
      <dgm:prSet/>
      <dgm:spPr/>
      <dgm:t>
        <a:bodyPr/>
        <a:lstStyle/>
        <a:p>
          <a:endParaRPr lang="en-US"/>
        </a:p>
      </dgm:t>
    </dgm:pt>
    <dgm:pt modelId="{DA241446-71C8-4BCC-A2EB-523DACF35CED}" type="pres">
      <dgm:prSet presAssocID="{24773773-321F-4935-8F67-323E68BB41F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0748684-98CC-43B0-8FB9-B27A4C1F41C2}" type="pres">
      <dgm:prSet presAssocID="{9E2AFCF3-266B-4A91-A50A-6A5212727C24}" presName="hierRoot1" presStyleCnt="0"/>
      <dgm:spPr/>
    </dgm:pt>
    <dgm:pt modelId="{B525E791-3942-4E12-AD46-85371789A280}" type="pres">
      <dgm:prSet presAssocID="{9E2AFCF3-266B-4A91-A50A-6A5212727C24}" presName="composite" presStyleCnt="0"/>
      <dgm:spPr/>
    </dgm:pt>
    <dgm:pt modelId="{F7BCBEB4-0960-4B38-AD94-0A5FFED25965}" type="pres">
      <dgm:prSet presAssocID="{9E2AFCF3-266B-4A91-A50A-6A5212727C24}" presName="background" presStyleLbl="node0" presStyleIdx="0" presStyleCnt="3"/>
      <dgm:spPr/>
    </dgm:pt>
    <dgm:pt modelId="{9CFC3C89-1539-4C33-8EEA-631C5F885EE8}" type="pres">
      <dgm:prSet presAssocID="{9E2AFCF3-266B-4A91-A50A-6A5212727C24}" presName="text" presStyleLbl="fgAcc0" presStyleIdx="0" presStyleCnt="3">
        <dgm:presLayoutVars>
          <dgm:chPref val="3"/>
        </dgm:presLayoutVars>
      </dgm:prSet>
      <dgm:spPr/>
    </dgm:pt>
    <dgm:pt modelId="{4B807F52-08E9-46D6-9461-5FC43DB9D80F}" type="pres">
      <dgm:prSet presAssocID="{9E2AFCF3-266B-4A91-A50A-6A5212727C24}" presName="hierChild2" presStyleCnt="0"/>
      <dgm:spPr/>
    </dgm:pt>
    <dgm:pt modelId="{91EED496-46B5-4D58-ADA3-1DFBF8726853}" type="pres">
      <dgm:prSet presAssocID="{86A9CAA8-6960-474C-AC8D-6EA5047E9384}" presName="hierRoot1" presStyleCnt="0"/>
      <dgm:spPr/>
    </dgm:pt>
    <dgm:pt modelId="{3745FAD7-9EC3-4B38-BC3B-96D6385EA1BB}" type="pres">
      <dgm:prSet presAssocID="{86A9CAA8-6960-474C-AC8D-6EA5047E9384}" presName="composite" presStyleCnt="0"/>
      <dgm:spPr/>
    </dgm:pt>
    <dgm:pt modelId="{B4086436-F051-4A6A-B3A5-8D2020115ED9}" type="pres">
      <dgm:prSet presAssocID="{86A9CAA8-6960-474C-AC8D-6EA5047E9384}" presName="background" presStyleLbl="node0" presStyleIdx="1" presStyleCnt="3"/>
      <dgm:spPr/>
    </dgm:pt>
    <dgm:pt modelId="{E4F586BC-B9F4-4B97-96AF-9CAF9378DBAA}" type="pres">
      <dgm:prSet presAssocID="{86A9CAA8-6960-474C-AC8D-6EA5047E9384}" presName="text" presStyleLbl="fgAcc0" presStyleIdx="1" presStyleCnt="3">
        <dgm:presLayoutVars>
          <dgm:chPref val="3"/>
        </dgm:presLayoutVars>
      </dgm:prSet>
      <dgm:spPr/>
    </dgm:pt>
    <dgm:pt modelId="{363CA1AE-B300-4800-970D-9733B2419315}" type="pres">
      <dgm:prSet presAssocID="{86A9CAA8-6960-474C-AC8D-6EA5047E9384}" presName="hierChild2" presStyleCnt="0"/>
      <dgm:spPr/>
    </dgm:pt>
    <dgm:pt modelId="{4AE5374C-F630-4F2C-BC24-971777B9972D}" type="pres">
      <dgm:prSet presAssocID="{2326FE76-C2F2-44EC-8EE5-91D2237C25A8}" presName="hierRoot1" presStyleCnt="0"/>
      <dgm:spPr/>
    </dgm:pt>
    <dgm:pt modelId="{F33FB474-5304-40E2-B67C-8EEB773C06FB}" type="pres">
      <dgm:prSet presAssocID="{2326FE76-C2F2-44EC-8EE5-91D2237C25A8}" presName="composite" presStyleCnt="0"/>
      <dgm:spPr/>
    </dgm:pt>
    <dgm:pt modelId="{D6A52A25-2D5C-4697-8CE2-1C4E0F76CD91}" type="pres">
      <dgm:prSet presAssocID="{2326FE76-C2F2-44EC-8EE5-91D2237C25A8}" presName="background" presStyleLbl="node0" presStyleIdx="2" presStyleCnt="3"/>
      <dgm:spPr/>
    </dgm:pt>
    <dgm:pt modelId="{A18A2E20-C8C3-467F-9F5E-B80A1AF2A2AB}" type="pres">
      <dgm:prSet presAssocID="{2326FE76-C2F2-44EC-8EE5-91D2237C25A8}" presName="text" presStyleLbl="fgAcc0" presStyleIdx="2" presStyleCnt="3">
        <dgm:presLayoutVars>
          <dgm:chPref val="3"/>
        </dgm:presLayoutVars>
      </dgm:prSet>
      <dgm:spPr/>
    </dgm:pt>
    <dgm:pt modelId="{52E3DE82-6DE7-421F-86B4-971EF500AB71}" type="pres">
      <dgm:prSet presAssocID="{2326FE76-C2F2-44EC-8EE5-91D2237C25A8}" presName="hierChild2" presStyleCnt="0"/>
      <dgm:spPr/>
    </dgm:pt>
  </dgm:ptLst>
  <dgm:cxnLst>
    <dgm:cxn modelId="{1E4BA52A-C28E-4447-8EA8-DBF641C84583}" type="presOf" srcId="{2326FE76-C2F2-44EC-8EE5-91D2237C25A8}" destId="{A18A2E20-C8C3-467F-9F5E-B80A1AF2A2AB}" srcOrd="0" destOrd="0" presId="urn:microsoft.com/office/officeart/2005/8/layout/hierarchy1"/>
    <dgm:cxn modelId="{FA572965-41DA-43AF-8119-CA115A0C0840}" srcId="{24773773-321F-4935-8F67-323E68BB41F0}" destId="{86A9CAA8-6960-474C-AC8D-6EA5047E9384}" srcOrd="1" destOrd="0" parTransId="{9CE7FA30-DA5D-4A44-96CF-A652A16ABBF8}" sibTransId="{9AD89CA6-3813-4A55-9F40-BDF764A68ECF}"/>
    <dgm:cxn modelId="{5B55AB55-6A0F-49C3-80A5-FA748B08FEEE}" type="presOf" srcId="{86A9CAA8-6960-474C-AC8D-6EA5047E9384}" destId="{E4F586BC-B9F4-4B97-96AF-9CAF9378DBAA}" srcOrd="0" destOrd="0" presId="urn:microsoft.com/office/officeart/2005/8/layout/hierarchy1"/>
    <dgm:cxn modelId="{5E357E89-8435-4646-83C3-0E2E8F833A69}" srcId="{24773773-321F-4935-8F67-323E68BB41F0}" destId="{2326FE76-C2F2-44EC-8EE5-91D2237C25A8}" srcOrd="2" destOrd="0" parTransId="{1F1E9702-8B9D-4D47-B0E1-DC39CB8FAF70}" sibTransId="{880F96A0-EFBB-4015-9A19-E274C5869604}"/>
    <dgm:cxn modelId="{4AE66D9C-D183-46B2-B3FD-4BA72A0CA3E9}" type="presOf" srcId="{9E2AFCF3-266B-4A91-A50A-6A5212727C24}" destId="{9CFC3C89-1539-4C33-8EEA-631C5F885EE8}" srcOrd="0" destOrd="0" presId="urn:microsoft.com/office/officeart/2005/8/layout/hierarchy1"/>
    <dgm:cxn modelId="{F4C993EC-B13D-47F4-A805-957D0F9DF376}" type="presOf" srcId="{24773773-321F-4935-8F67-323E68BB41F0}" destId="{DA241446-71C8-4BCC-A2EB-523DACF35CED}" srcOrd="0" destOrd="0" presId="urn:microsoft.com/office/officeart/2005/8/layout/hierarchy1"/>
    <dgm:cxn modelId="{0F42D9ED-3191-42C0-B954-43EDDA9C9B95}" srcId="{24773773-321F-4935-8F67-323E68BB41F0}" destId="{9E2AFCF3-266B-4A91-A50A-6A5212727C24}" srcOrd="0" destOrd="0" parTransId="{5D6841FC-88A0-49DF-BCB0-00E972BA7E0C}" sibTransId="{DDF01CC5-6FF7-4E5B-AAF9-80E24A005A7F}"/>
    <dgm:cxn modelId="{B19042D3-B74A-4FAE-84ED-562DCC731FA5}" type="presParOf" srcId="{DA241446-71C8-4BCC-A2EB-523DACF35CED}" destId="{60748684-98CC-43B0-8FB9-B27A4C1F41C2}" srcOrd="0" destOrd="0" presId="urn:microsoft.com/office/officeart/2005/8/layout/hierarchy1"/>
    <dgm:cxn modelId="{929F2745-9026-436C-BCF6-514FC3D0CD4B}" type="presParOf" srcId="{60748684-98CC-43B0-8FB9-B27A4C1F41C2}" destId="{B525E791-3942-4E12-AD46-85371789A280}" srcOrd="0" destOrd="0" presId="urn:microsoft.com/office/officeart/2005/8/layout/hierarchy1"/>
    <dgm:cxn modelId="{D005847A-8ED5-4405-8BA0-0EF5A9BE3242}" type="presParOf" srcId="{B525E791-3942-4E12-AD46-85371789A280}" destId="{F7BCBEB4-0960-4B38-AD94-0A5FFED25965}" srcOrd="0" destOrd="0" presId="urn:microsoft.com/office/officeart/2005/8/layout/hierarchy1"/>
    <dgm:cxn modelId="{EB7E90FC-FCFC-4A44-A142-2A4D95C10B41}" type="presParOf" srcId="{B525E791-3942-4E12-AD46-85371789A280}" destId="{9CFC3C89-1539-4C33-8EEA-631C5F885EE8}" srcOrd="1" destOrd="0" presId="urn:microsoft.com/office/officeart/2005/8/layout/hierarchy1"/>
    <dgm:cxn modelId="{F7156EC1-F9D5-4264-B95E-70405F2F0924}" type="presParOf" srcId="{60748684-98CC-43B0-8FB9-B27A4C1F41C2}" destId="{4B807F52-08E9-46D6-9461-5FC43DB9D80F}" srcOrd="1" destOrd="0" presId="urn:microsoft.com/office/officeart/2005/8/layout/hierarchy1"/>
    <dgm:cxn modelId="{F0A04252-DF5D-4FA7-B07F-56E23986F20D}" type="presParOf" srcId="{DA241446-71C8-4BCC-A2EB-523DACF35CED}" destId="{91EED496-46B5-4D58-ADA3-1DFBF8726853}" srcOrd="1" destOrd="0" presId="urn:microsoft.com/office/officeart/2005/8/layout/hierarchy1"/>
    <dgm:cxn modelId="{D7DA6FA8-47DD-47DA-9848-F1B048759668}" type="presParOf" srcId="{91EED496-46B5-4D58-ADA3-1DFBF8726853}" destId="{3745FAD7-9EC3-4B38-BC3B-96D6385EA1BB}" srcOrd="0" destOrd="0" presId="urn:microsoft.com/office/officeart/2005/8/layout/hierarchy1"/>
    <dgm:cxn modelId="{C005FF97-3831-44E5-9433-3073B81EA639}" type="presParOf" srcId="{3745FAD7-9EC3-4B38-BC3B-96D6385EA1BB}" destId="{B4086436-F051-4A6A-B3A5-8D2020115ED9}" srcOrd="0" destOrd="0" presId="urn:microsoft.com/office/officeart/2005/8/layout/hierarchy1"/>
    <dgm:cxn modelId="{D7A176CF-28EE-41D8-BAE8-F037D4DD4111}" type="presParOf" srcId="{3745FAD7-9EC3-4B38-BC3B-96D6385EA1BB}" destId="{E4F586BC-B9F4-4B97-96AF-9CAF9378DBAA}" srcOrd="1" destOrd="0" presId="urn:microsoft.com/office/officeart/2005/8/layout/hierarchy1"/>
    <dgm:cxn modelId="{F12D6BFB-1547-4AFE-A629-1BDDF70C98E1}" type="presParOf" srcId="{91EED496-46B5-4D58-ADA3-1DFBF8726853}" destId="{363CA1AE-B300-4800-970D-9733B2419315}" srcOrd="1" destOrd="0" presId="urn:microsoft.com/office/officeart/2005/8/layout/hierarchy1"/>
    <dgm:cxn modelId="{2C094A4C-08EA-45DC-A24F-1FB004BEC00C}" type="presParOf" srcId="{DA241446-71C8-4BCC-A2EB-523DACF35CED}" destId="{4AE5374C-F630-4F2C-BC24-971777B9972D}" srcOrd="2" destOrd="0" presId="urn:microsoft.com/office/officeart/2005/8/layout/hierarchy1"/>
    <dgm:cxn modelId="{0AB62A39-1FB2-4166-B9B6-D07612F62033}" type="presParOf" srcId="{4AE5374C-F630-4F2C-BC24-971777B9972D}" destId="{F33FB474-5304-40E2-B67C-8EEB773C06FB}" srcOrd="0" destOrd="0" presId="urn:microsoft.com/office/officeart/2005/8/layout/hierarchy1"/>
    <dgm:cxn modelId="{0D65BFD4-35A0-45D4-9162-7FB7EF6F4F6E}" type="presParOf" srcId="{F33FB474-5304-40E2-B67C-8EEB773C06FB}" destId="{D6A52A25-2D5C-4697-8CE2-1C4E0F76CD91}" srcOrd="0" destOrd="0" presId="urn:microsoft.com/office/officeart/2005/8/layout/hierarchy1"/>
    <dgm:cxn modelId="{8AE4528D-4E2F-4F80-8FF9-DFB843AB3C57}" type="presParOf" srcId="{F33FB474-5304-40E2-B67C-8EEB773C06FB}" destId="{A18A2E20-C8C3-467F-9F5E-B80A1AF2A2AB}" srcOrd="1" destOrd="0" presId="urn:microsoft.com/office/officeart/2005/8/layout/hierarchy1"/>
    <dgm:cxn modelId="{9C8B8C00-7E66-419F-93BF-AAABDBF2DB79}" type="presParOf" srcId="{4AE5374C-F630-4F2C-BC24-971777B9972D}" destId="{52E3DE82-6DE7-421F-86B4-971EF500AB7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915EF18-A281-42E1-A3BD-8F4AE7F5F843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48E8EB8-C45B-4A33-A907-030DCAD2C2BD}">
      <dgm:prSet/>
      <dgm:spPr/>
      <dgm:t>
        <a:bodyPr/>
        <a:lstStyle/>
        <a:p>
          <a:r>
            <a:rPr lang="it-IT" dirty="0"/>
            <a:t>notiziario </a:t>
          </a:r>
          <a:r>
            <a:rPr lang="it-IT" u="sng" dirty="0"/>
            <a:t>mensile</a:t>
          </a:r>
          <a:r>
            <a:rPr lang="it-IT" dirty="0"/>
            <a:t> </a:t>
          </a:r>
          <a:r>
            <a:rPr lang="it-IT" dirty="0" err="1"/>
            <a:t>aig</a:t>
          </a:r>
          <a:br>
            <a:rPr lang="it-IT" dirty="0"/>
          </a:br>
          <a:r>
            <a:rPr lang="it-IT" dirty="0"/>
            <a:t>• a cura di elena </a:t>
          </a:r>
          <a:r>
            <a:rPr lang="it-IT" dirty="0" err="1"/>
            <a:t>bellavia</a:t>
          </a:r>
          <a:br>
            <a:rPr lang="it-IT" dirty="0"/>
          </a:br>
          <a:r>
            <a:rPr lang="it-IT" dirty="0"/>
            <a:t>• invii straordinari per bandi e call</a:t>
          </a:r>
          <a:endParaRPr lang="en-US" dirty="0"/>
        </a:p>
      </dgm:t>
    </dgm:pt>
    <dgm:pt modelId="{BC299667-5404-4E1E-B3F4-ABA55417DF9D}" type="parTrans" cxnId="{C4D8A4A0-41CE-415B-B0C6-8F9E3D111A46}">
      <dgm:prSet/>
      <dgm:spPr/>
      <dgm:t>
        <a:bodyPr/>
        <a:lstStyle/>
        <a:p>
          <a:endParaRPr lang="en-US"/>
        </a:p>
      </dgm:t>
    </dgm:pt>
    <dgm:pt modelId="{91DC8943-9C0D-4A71-8F50-BBFD173A9AD3}" type="sibTrans" cxnId="{C4D8A4A0-41CE-415B-B0C6-8F9E3D111A46}">
      <dgm:prSet/>
      <dgm:spPr/>
      <dgm:t>
        <a:bodyPr/>
        <a:lstStyle/>
        <a:p>
          <a:endParaRPr lang="en-US"/>
        </a:p>
      </dgm:t>
    </dgm:pt>
    <dgm:pt modelId="{A5A6EA4B-A78B-4144-AC49-C8EEA0D42F1E}">
      <dgm:prSet/>
      <dgm:spPr/>
      <dgm:t>
        <a:bodyPr/>
        <a:lstStyle/>
        <a:p>
          <a:r>
            <a:rPr lang="it-IT" dirty="0"/>
            <a:t>(archivio notiziari sul sito </a:t>
          </a:r>
          <a:r>
            <a:rPr lang="it-IT" dirty="0" err="1"/>
            <a:t>aig</a:t>
          </a:r>
          <a:r>
            <a:rPr lang="it-IT" dirty="0"/>
            <a:t>)</a:t>
          </a:r>
          <a:endParaRPr lang="en-US" dirty="0"/>
        </a:p>
      </dgm:t>
    </dgm:pt>
    <dgm:pt modelId="{E9854998-04AF-4AF6-ABE4-495425960044}" type="parTrans" cxnId="{7B829FB0-9AC2-48B4-A1D8-DC4433514853}">
      <dgm:prSet/>
      <dgm:spPr/>
      <dgm:t>
        <a:bodyPr/>
        <a:lstStyle/>
        <a:p>
          <a:endParaRPr lang="en-US"/>
        </a:p>
      </dgm:t>
    </dgm:pt>
    <dgm:pt modelId="{560905EE-8F22-41F8-A4DF-16CA881F3151}" type="sibTrans" cxnId="{7B829FB0-9AC2-48B4-A1D8-DC4433514853}">
      <dgm:prSet/>
      <dgm:spPr/>
      <dgm:t>
        <a:bodyPr/>
        <a:lstStyle/>
        <a:p>
          <a:endParaRPr lang="en-US"/>
        </a:p>
      </dgm:t>
    </dgm:pt>
    <dgm:pt modelId="{C178F834-8AD5-43BB-90B4-0AD137DCF424}">
      <dgm:prSet/>
      <dgm:spPr/>
      <dgm:t>
        <a:bodyPr/>
        <a:lstStyle/>
        <a:p>
          <a:r>
            <a:rPr lang="it-IT" dirty="0"/>
            <a:t>pagina </a:t>
          </a:r>
          <a:r>
            <a:rPr lang="it-IT" dirty="0" err="1"/>
            <a:t>facebook</a:t>
          </a:r>
          <a:r>
            <a:rPr lang="it-IT" dirty="0"/>
            <a:t> </a:t>
          </a:r>
          <a:r>
            <a:rPr lang="it-IT" dirty="0" err="1"/>
            <a:t>aig</a:t>
          </a:r>
          <a:br>
            <a:rPr lang="it-IT" dirty="0"/>
          </a:br>
          <a:r>
            <a:rPr lang="it-IT" dirty="0"/>
            <a:t>• a cura di </a:t>
          </a:r>
          <a:r>
            <a:rPr lang="it-IT" dirty="0" err="1"/>
            <a:t>raul</a:t>
          </a:r>
          <a:r>
            <a:rPr lang="it-IT" dirty="0"/>
            <a:t> calzoni</a:t>
          </a:r>
          <a:br>
            <a:rPr lang="it-IT" dirty="0"/>
          </a:br>
          <a:r>
            <a:rPr lang="it-IT" dirty="0"/>
            <a:t>• 876 followers</a:t>
          </a:r>
          <a:endParaRPr lang="en-US" dirty="0"/>
        </a:p>
      </dgm:t>
    </dgm:pt>
    <dgm:pt modelId="{A2A2BA14-6547-4424-871C-CD687DF9F3E0}" type="parTrans" cxnId="{B4B6ADAA-BD59-4261-9DF6-86A269759561}">
      <dgm:prSet/>
      <dgm:spPr/>
      <dgm:t>
        <a:bodyPr/>
        <a:lstStyle/>
        <a:p>
          <a:endParaRPr lang="en-US"/>
        </a:p>
      </dgm:t>
    </dgm:pt>
    <dgm:pt modelId="{7328B2F6-6BFA-4015-85EC-178865E59859}" type="sibTrans" cxnId="{B4B6ADAA-BD59-4261-9DF6-86A269759561}">
      <dgm:prSet/>
      <dgm:spPr/>
      <dgm:t>
        <a:bodyPr/>
        <a:lstStyle/>
        <a:p>
          <a:endParaRPr lang="en-US"/>
        </a:p>
      </dgm:t>
    </dgm:pt>
    <dgm:pt modelId="{057BC75E-0A6D-4052-B72A-4698086F47ED}">
      <dgm:prSet/>
      <dgm:spPr/>
      <dgm:t>
        <a:bodyPr/>
        <a:lstStyle/>
        <a:p>
          <a:r>
            <a:rPr lang="it-IT" dirty="0" err="1"/>
            <a:t>sito_collaborazione</a:t>
          </a:r>
          <a:r>
            <a:rPr lang="it-IT" dirty="0"/>
            <a:t> tecnica: contrattualizzazione di un nuovo webmaster: </a:t>
          </a:r>
          <a:r>
            <a:rPr lang="it-IT" dirty="0" err="1"/>
            <a:t>fabio</a:t>
          </a:r>
          <a:r>
            <a:rPr lang="it-IT" dirty="0"/>
            <a:t> </a:t>
          </a:r>
          <a:r>
            <a:rPr lang="it-IT" dirty="0" err="1"/>
            <a:t>sonzogni</a:t>
          </a:r>
          <a:endParaRPr lang="en-US" dirty="0"/>
        </a:p>
      </dgm:t>
    </dgm:pt>
    <dgm:pt modelId="{A91243C5-D869-4830-B841-3D3475CABA57}" type="parTrans" cxnId="{D6551094-7558-4022-8AEB-FCAFB49E9100}">
      <dgm:prSet/>
      <dgm:spPr/>
      <dgm:t>
        <a:bodyPr/>
        <a:lstStyle/>
        <a:p>
          <a:endParaRPr lang="en-US"/>
        </a:p>
      </dgm:t>
    </dgm:pt>
    <dgm:pt modelId="{D3F3F44D-CDA8-48A1-A8DA-FB8CD7AC3123}" type="sibTrans" cxnId="{D6551094-7558-4022-8AEB-FCAFB49E9100}">
      <dgm:prSet/>
      <dgm:spPr/>
      <dgm:t>
        <a:bodyPr/>
        <a:lstStyle/>
        <a:p>
          <a:endParaRPr lang="en-US"/>
        </a:p>
      </dgm:t>
    </dgm:pt>
    <dgm:pt modelId="{08E5F6F0-2ED7-436D-B088-6019B4E1BA4F}" type="pres">
      <dgm:prSet presAssocID="{E915EF18-A281-42E1-A3BD-8F4AE7F5F843}" presName="linear" presStyleCnt="0">
        <dgm:presLayoutVars>
          <dgm:animLvl val="lvl"/>
          <dgm:resizeHandles val="exact"/>
        </dgm:presLayoutVars>
      </dgm:prSet>
      <dgm:spPr/>
    </dgm:pt>
    <dgm:pt modelId="{8407B7B5-4126-4A52-AA03-8CBD25EAD6FB}" type="pres">
      <dgm:prSet presAssocID="{748E8EB8-C45B-4A33-A907-030DCAD2C2BD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65F6C369-88A8-4406-9C53-393CF903B07C}" type="pres">
      <dgm:prSet presAssocID="{91DC8943-9C0D-4A71-8F50-BBFD173A9AD3}" presName="spacer" presStyleCnt="0"/>
      <dgm:spPr/>
    </dgm:pt>
    <dgm:pt modelId="{881DF91D-143B-43D6-9C2D-072AE8774D35}" type="pres">
      <dgm:prSet presAssocID="{A5A6EA4B-A78B-4144-AC49-C8EEA0D42F1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658513D-F797-451A-842B-CC71C168D26D}" type="pres">
      <dgm:prSet presAssocID="{560905EE-8F22-41F8-A4DF-16CA881F3151}" presName="spacer" presStyleCnt="0"/>
      <dgm:spPr/>
    </dgm:pt>
    <dgm:pt modelId="{89089B20-17A7-4B41-9B05-1DBEBF977C44}" type="pres">
      <dgm:prSet presAssocID="{C178F834-8AD5-43BB-90B4-0AD137DCF424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8973FC70-388E-441D-845D-694B96DBBB0C}" type="pres">
      <dgm:prSet presAssocID="{7328B2F6-6BFA-4015-85EC-178865E59859}" presName="spacer" presStyleCnt="0"/>
      <dgm:spPr/>
    </dgm:pt>
    <dgm:pt modelId="{AF364F42-0FFA-4ADC-BC75-2D2B6CD0798B}" type="pres">
      <dgm:prSet presAssocID="{057BC75E-0A6D-4052-B72A-4698086F47ED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CECB8368-A1B7-4098-82BE-9C4BCC08CDFF}" type="presOf" srcId="{748E8EB8-C45B-4A33-A907-030DCAD2C2BD}" destId="{8407B7B5-4126-4A52-AA03-8CBD25EAD6FB}" srcOrd="0" destOrd="0" presId="urn:microsoft.com/office/officeart/2005/8/layout/vList2"/>
    <dgm:cxn modelId="{D6551094-7558-4022-8AEB-FCAFB49E9100}" srcId="{E915EF18-A281-42E1-A3BD-8F4AE7F5F843}" destId="{057BC75E-0A6D-4052-B72A-4698086F47ED}" srcOrd="3" destOrd="0" parTransId="{A91243C5-D869-4830-B841-3D3475CABA57}" sibTransId="{D3F3F44D-CDA8-48A1-A8DA-FB8CD7AC3123}"/>
    <dgm:cxn modelId="{C4D8A4A0-41CE-415B-B0C6-8F9E3D111A46}" srcId="{E915EF18-A281-42E1-A3BD-8F4AE7F5F843}" destId="{748E8EB8-C45B-4A33-A907-030DCAD2C2BD}" srcOrd="0" destOrd="0" parTransId="{BC299667-5404-4E1E-B3F4-ABA55417DF9D}" sibTransId="{91DC8943-9C0D-4A71-8F50-BBFD173A9AD3}"/>
    <dgm:cxn modelId="{85605EA4-F05A-4EF5-8679-3C4AFD4C9EFE}" type="presOf" srcId="{E915EF18-A281-42E1-A3BD-8F4AE7F5F843}" destId="{08E5F6F0-2ED7-436D-B088-6019B4E1BA4F}" srcOrd="0" destOrd="0" presId="urn:microsoft.com/office/officeart/2005/8/layout/vList2"/>
    <dgm:cxn modelId="{9FF57CA4-03BB-4F98-8207-BBB6B2D12D4D}" type="presOf" srcId="{A5A6EA4B-A78B-4144-AC49-C8EEA0D42F1E}" destId="{881DF91D-143B-43D6-9C2D-072AE8774D35}" srcOrd="0" destOrd="0" presId="urn:microsoft.com/office/officeart/2005/8/layout/vList2"/>
    <dgm:cxn modelId="{B4B6ADAA-BD59-4261-9DF6-86A269759561}" srcId="{E915EF18-A281-42E1-A3BD-8F4AE7F5F843}" destId="{C178F834-8AD5-43BB-90B4-0AD137DCF424}" srcOrd="2" destOrd="0" parTransId="{A2A2BA14-6547-4424-871C-CD687DF9F3E0}" sibTransId="{7328B2F6-6BFA-4015-85EC-178865E59859}"/>
    <dgm:cxn modelId="{7B829FB0-9AC2-48B4-A1D8-DC4433514853}" srcId="{E915EF18-A281-42E1-A3BD-8F4AE7F5F843}" destId="{A5A6EA4B-A78B-4144-AC49-C8EEA0D42F1E}" srcOrd="1" destOrd="0" parTransId="{E9854998-04AF-4AF6-ABE4-495425960044}" sibTransId="{560905EE-8F22-41F8-A4DF-16CA881F3151}"/>
    <dgm:cxn modelId="{E637ABDA-B036-4924-A6F5-C9AA1F84CB3D}" type="presOf" srcId="{057BC75E-0A6D-4052-B72A-4698086F47ED}" destId="{AF364F42-0FFA-4ADC-BC75-2D2B6CD0798B}" srcOrd="0" destOrd="0" presId="urn:microsoft.com/office/officeart/2005/8/layout/vList2"/>
    <dgm:cxn modelId="{B602D6EE-3440-4298-9486-CE4DABECF489}" type="presOf" srcId="{C178F834-8AD5-43BB-90B4-0AD137DCF424}" destId="{89089B20-17A7-4B41-9B05-1DBEBF977C44}" srcOrd="0" destOrd="0" presId="urn:microsoft.com/office/officeart/2005/8/layout/vList2"/>
    <dgm:cxn modelId="{DB0DFEF5-5DB5-4B55-9A61-E6A6348B2D91}" type="presParOf" srcId="{08E5F6F0-2ED7-436D-B088-6019B4E1BA4F}" destId="{8407B7B5-4126-4A52-AA03-8CBD25EAD6FB}" srcOrd="0" destOrd="0" presId="urn:microsoft.com/office/officeart/2005/8/layout/vList2"/>
    <dgm:cxn modelId="{03F062DE-A388-447C-884A-7104EF1B7B56}" type="presParOf" srcId="{08E5F6F0-2ED7-436D-B088-6019B4E1BA4F}" destId="{65F6C369-88A8-4406-9C53-393CF903B07C}" srcOrd="1" destOrd="0" presId="urn:microsoft.com/office/officeart/2005/8/layout/vList2"/>
    <dgm:cxn modelId="{B671F570-B113-49CA-8A38-0BB5082B5256}" type="presParOf" srcId="{08E5F6F0-2ED7-436D-B088-6019B4E1BA4F}" destId="{881DF91D-143B-43D6-9C2D-072AE8774D35}" srcOrd="2" destOrd="0" presId="urn:microsoft.com/office/officeart/2005/8/layout/vList2"/>
    <dgm:cxn modelId="{6B0F2AC1-F0DE-42E6-ABB6-7C03B47A264B}" type="presParOf" srcId="{08E5F6F0-2ED7-436D-B088-6019B4E1BA4F}" destId="{D658513D-F797-451A-842B-CC71C168D26D}" srcOrd="3" destOrd="0" presId="urn:microsoft.com/office/officeart/2005/8/layout/vList2"/>
    <dgm:cxn modelId="{7018EC88-6945-46B7-B4B0-B7D39251C895}" type="presParOf" srcId="{08E5F6F0-2ED7-436D-B088-6019B4E1BA4F}" destId="{89089B20-17A7-4B41-9B05-1DBEBF977C44}" srcOrd="4" destOrd="0" presId="urn:microsoft.com/office/officeart/2005/8/layout/vList2"/>
    <dgm:cxn modelId="{7E44B6E5-284F-4AC3-A27E-61BE306E5D2E}" type="presParOf" srcId="{08E5F6F0-2ED7-436D-B088-6019B4E1BA4F}" destId="{8973FC70-388E-441D-845D-694B96DBBB0C}" srcOrd="5" destOrd="0" presId="urn:microsoft.com/office/officeart/2005/8/layout/vList2"/>
    <dgm:cxn modelId="{F4CADF05-26BB-4AD1-8475-5C57272DA527}" type="presParOf" srcId="{08E5F6F0-2ED7-436D-B088-6019B4E1BA4F}" destId="{AF364F42-0FFA-4ADC-BC75-2D2B6CD0798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5BA254A-6B49-4EEC-8709-FB98CB5C472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96B7FC5-5B12-4000-8C84-F8CF6A27210A}">
      <dgm:prSet/>
      <dgm:spPr/>
      <dgm:t>
        <a:bodyPr/>
        <a:lstStyle/>
        <a:p>
          <a:r>
            <a:rPr lang="it-IT" dirty="0"/>
            <a:t>procedura di patrocinio</a:t>
          </a:r>
          <a:br>
            <a:rPr lang="it-IT" dirty="0"/>
          </a:br>
          <a:r>
            <a:rPr lang="it-IT" dirty="0"/>
            <a:t>• sezione dedicata sul sito</a:t>
          </a:r>
          <a:br>
            <a:rPr lang="it-IT" dirty="0"/>
          </a:br>
          <a:r>
            <a:rPr lang="it-IT" dirty="0"/>
            <a:t>• 24 iniziative nel triennio</a:t>
          </a:r>
          <a:endParaRPr lang="en-US" dirty="0"/>
        </a:p>
      </dgm:t>
    </dgm:pt>
    <dgm:pt modelId="{6CF98C9E-987B-4483-A3FD-32C2217ED042}" type="parTrans" cxnId="{91306F95-1B2C-43F3-8086-450FFF63648F}">
      <dgm:prSet/>
      <dgm:spPr/>
      <dgm:t>
        <a:bodyPr/>
        <a:lstStyle/>
        <a:p>
          <a:endParaRPr lang="en-US"/>
        </a:p>
      </dgm:t>
    </dgm:pt>
    <dgm:pt modelId="{29F36773-B979-4F60-94D8-623D761CA3B2}" type="sibTrans" cxnId="{91306F95-1B2C-43F3-8086-450FFF63648F}">
      <dgm:prSet/>
      <dgm:spPr/>
      <dgm:t>
        <a:bodyPr/>
        <a:lstStyle/>
        <a:p>
          <a:endParaRPr lang="en-US"/>
        </a:p>
      </dgm:t>
    </dgm:pt>
    <dgm:pt modelId="{8D728070-4991-4E38-B970-677F07F5445A}">
      <dgm:prSet/>
      <dgm:spPr/>
      <dgm:t>
        <a:bodyPr/>
        <a:lstStyle/>
        <a:p>
          <a:r>
            <a:rPr lang="it-IT"/>
            <a:t>mappa della germanistica</a:t>
          </a:r>
          <a:br>
            <a:rPr lang="it-IT"/>
          </a:br>
          <a:r>
            <a:rPr lang="it-IT"/>
            <a:t>• aggiornamento annuale</a:t>
          </a:r>
          <a:br>
            <a:rPr lang="it-IT"/>
          </a:br>
          <a:r>
            <a:rPr lang="it-IT"/>
            <a:t>• segnalazione cambiamenti di sede e status</a:t>
          </a:r>
          <a:endParaRPr lang="en-US"/>
        </a:p>
      </dgm:t>
    </dgm:pt>
    <dgm:pt modelId="{B95DE897-C6D5-4353-B333-2DF6D9F8D056}" type="parTrans" cxnId="{B4778350-DD29-4E68-BDBF-D28F1921524C}">
      <dgm:prSet/>
      <dgm:spPr/>
      <dgm:t>
        <a:bodyPr/>
        <a:lstStyle/>
        <a:p>
          <a:endParaRPr lang="en-US"/>
        </a:p>
      </dgm:t>
    </dgm:pt>
    <dgm:pt modelId="{D13CA752-DC0D-4DB4-907E-0BDFE6F031FE}" type="sibTrans" cxnId="{B4778350-DD29-4E68-BDBF-D28F1921524C}">
      <dgm:prSet/>
      <dgm:spPr/>
      <dgm:t>
        <a:bodyPr/>
        <a:lstStyle/>
        <a:p>
          <a:endParaRPr lang="en-US"/>
        </a:p>
      </dgm:t>
    </dgm:pt>
    <dgm:pt modelId="{CA73DF04-4E61-49EA-843F-A06C83236EE8}">
      <dgm:prSet/>
      <dgm:spPr/>
      <dgm:t>
        <a:bodyPr/>
        <a:lstStyle/>
        <a:p>
          <a:r>
            <a:rPr lang="it-IT"/>
            <a:t>segnalazioni editoriali</a:t>
          </a:r>
          <a:br>
            <a:rPr lang="it-IT"/>
          </a:br>
          <a:r>
            <a:rPr lang="it-IT"/>
            <a:t>• incremento nel 2024</a:t>
          </a:r>
          <a:br>
            <a:rPr lang="it-IT"/>
          </a:br>
          <a:r>
            <a:rPr lang="it-IT"/>
            <a:t>• visibilità delle pubblicazioni</a:t>
          </a:r>
          <a:endParaRPr lang="en-US"/>
        </a:p>
      </dgm:t>
    </dgm:pt>
    <dgm:pt modelId="{701AD713-C364-498E-9CED-F4879B68ACE9}" type="parTrans" cxnId="{8E6EA674-25A5-4350-A9C2-38081190B3CC}">
      <dgm:prSet/>
      <dgm:spPr/>
      <dgm:t>
        <a:bodyPr/>
        <a:lstStyle/>
        <a:p>
          <a:endParaRPr lang="en-US"/>
        </a:p>
      </dgm:t>
    </dgm:pt>
    <dgm:pt modelId="{E8F4E16C-CC11-4003-87BE-0A33ACB334B9}" type="sibTrans" cxnId="{8E6EA674-25A5-4350-A9C2-38081190B3CC}">
      <dgm:prSet/>
      <dgm:spPr/>
      <dgm:t>
        <a:bodyPr/>
        <a:lstStyle/>
        <a:p>
          <a:endParaRPr lang="en-US"/>
        </a:p>
      </dgm:t>
    </dgm:pt>
    <dgm:pt modelId="{8BE45E0C-95CA-4080-9BA1-AC4E599BC368}" type="pres">
      <dgm:prSet presAssocID="{15BA254A-6B49-4EEC-8709-FB98CB5C4728}" presName="linear" presStyleCnt="0">
        <dgm:presLayoutVars>
          <dgm:animLvl val="lvl"/>
          <dgm:resizeHandles val="exact"/>
        </dgm:presLayoutVars>
      </dgm:prSet>
      <dgm:spPr/>
    </dgm:pt>
    <dgm:pt modelId="{FD7A00F8-9955-493A-8B20-FA45BEB135CC}" type="pres">
      <dgm:prSet presAssocID="{496B7FC5-5B12-4000-8C84-F8CF6A27210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0532889-0D3C-4D4A-BD95-E7E428E17DD9}" type="pres">
      <dgm:prSet presAssocID="{29F36773-B979-4F60-94D8-623D761CA3B2}" presName="spacer" presStyleCnt="0"/>
      <dgm:spPr/>
    </dgm:pt>
    <dgm:pt modelId="{7BEA8202-0BD0-41E2-B6A3-12636B49612B}" type="pres">
      <dgm:prSet presAssocID="{8D728070-4991-4E38-B970-677F07F5445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E83E127-E129-4791-A127-9DA0570B6812}" type="pres">
      <dgm:prSet presAssocID="{D13CA752-DC0D-4DB4-907E-0BDFE6F031FE}" presName="spacer" presStyleCnt="0"/>
      <dgm:spPr/>
    </dgm:pt>
    <dgm:pt modelId="{EB88C1DF-DFD1-4055-B714-479019BF7F2D}" type="pres">
      <dgm:prSet presAssocID="{CA73DF04-4E61-49EA-843F-A06C83236EE8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B4778350-DD29-4E68-BDBF-D28F1921524C}" srcId="{15BA254A-6B49-4EEC-8709-FB98CB5C4728}" destId="{8D728070-4991-4E38-B970-677F07F5445A}" srcOrd="1" destOrd="0" parTransId="{B95DE897-C6D5-4353-B333-2DF6D9F8D056}" sibTransId="{D13CA752-DC0D-4DB4-907E-0BDFE6F031FE}"/>
    <dgm:cxn modelId="{8E6EA674-25A5-4350-A9C2-38081190B3CC}" srcId="{15BA254A-6B49-4EEC-8709-FB98CB5C4728}" destId="{CA73DF04-4E61-49EA-843F-A06C83236EE8}" srcOrd="2" destOrd="0" parTransId="{701AD713-C364-498E-9CED-F4879B68ACE9}" sibTransId="{E8F4E16C-CC11-4003-87BE-0A33ACB334B9}"/>
    <dgm:cxn modelId="{8D039984-1713-4B69-A144-83093C72C836}" type="presOf" srcId="{CA73DF04-4E61-49EA-843F-A06C83236EE8}" destId="{EB88C1DF-DFD1-4055-B714-479019BF7F2D}" srcOrd="0" destOrd="0" presId="urn:microsoft.com/office/officeart/2005/8/layout/vList2"/>
    <dgm:cxn modelId="{91306F95-1B2C-43F3-8086-450FFF63648F}" srcId="{15BA254A-6B49-4EEC-8709-FB98CB5C4728}" destId="{496B7FC5-5B12-4000-8C84-F8CF6A27210A}" srcOrd="0" destOrd="0" parTransId="{6CF98C9E-987B-4483-A3FD-32C2217ED042}" sibTransId="{29F36773-B979-4F60-94D8-623D761CA3B2}"/>
    <dgm:cxn modelId="{6DE606C8-DEDD-43D8-BF13-735D3FABA540}" type="presOf" srcId="{15BA254A-6B49-4EEC-8709-FB98CB5C4728}" destId="{8BE45E0C-95CA-4080-9BA1-AC4E599BC368}" srcOrd="0" destOrd="0" presId="urn:microsoft.com/office/officeart/2005/8/layout/vList2"/>
    <dgm:cxn modelId="{35C5EDF1-736E-4AB9-B0DA-A9C62C3347FC}" type="presOf" srcId="{8D728070-4991-4E38-B970-677F07F5445A}" destId="{7BEA8202-0BD0-41E2-B6A3-12636B49612B}" srcOrd="0" destOrd="0" presId="urn:microsoft.com/office/officeart/2005/8/layout/vList2"/>
    <dgm:cxn modelId="{8A8AC4F2-DE28-49D3-8D6E-612C31F6FCE1}" type="presOf" srcId="{496B7FC5-5B12-4000-8C84-F8CF6A27210A}" destId="{FD7A00F8-9955-493A-8B20-FA45BEB135CC}" srcOrd="0" destOrd="0" presId="urn:microsoft.com/office/officeart/2005/8/layout/vList2"/>
    <dgm:cxn modelId="{97966297-BF62-4D9F-B6F1-2EE02A66807B}" type="presParOf" srcId="{8BE45E0C-95CA-4080-9BA1-AC4E599BC368}" destId="{FD7A00F8-9955-493A-8B20-FA45BEB135CC}" srcOrd="0" destOrd="0" presId="urn:microsoft.com/office/officeart/2005/8/layout/vList2"/>
    <dgm:cxn modelId="{8D8D23A4-E9C2-4DF0-8728-63638FE8E7FF}" type="presParOf" srcId="{8BE45E0C-95CA-4080-9BA1-AC4E599BC368}" destId="{00532889-0D3C-4D4A-BD95-E7E428E17DD9}" srcOrd="1" destOrd="0" presId="urn:microsoft.com/office/officeart/2005/8/layout/vList2"/>
    <dgm:cxn modelId="{03A95CBA-B3D1-4852-9D63-75B8879AA586}" type="presParOf" srcId="{8BE45E0C-95CA-4080-9BA1-AC4E599BC368}" destId="{7BEA8202-0BD0-41E2-B6A3-12636B49612B}" srcOrd="2" destOrd="0" presId="urn:microsoft.com/office/officeart/2005/8/layout/vList2"/>
    <dgm:cxn modelId="{83D813CD-B37E-41F9-A39C-5670FEC5AA4F}" type="presParOf" srcId="{8BE45E0C-95CA-4080-9BA1-AC4E599BC368}" destId="{2E83E127-E129-4791-A127-9DA0570B6812}" srcOrd="3" destOrd="0" presId="urn:microsoft.com/office/officeart/2005/8/layout/vList2"/>
    <dgm:cxn modelId="{2A132628-49BC-4A89-9270-8BBC19F1F952}" type="presParOf" srcId="{8BE45E0C-95CA-4080-9BA1-AC4E599BC368}" destId="{EB88C1DF-DFD1-4055-B714-479019BF7F2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AFD75D0-1CE7-46DA-AD50-18A750C76E1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8E0A3A3-3569-419C-9005-3F8767FE1ED4}">
      <dgm:prSet/>
      <dgm:spPr/>
      <dgm:t>
        <a:bodyPr/>
        <a:lstStyle/>
        <a:p>
          <a:r>
            <a:rPr lang="it-IT" dirty="0"/>
            <a:t>sezione </a:t>
          </a:r>
          <a:r>
            <a:rPr lang="it-IT" b="1" dirty="0"/>
            <a:t>interna</a:t>
          </a:r>
          <a:r>
            <a:rPr lang="it-IT" dirty="0"/>
            <a:t> al fascicolo di </a:t>
          </a:r>
        </a:p>
        <a:p>
          <a:r>
            <a:rPr lang="it-IT" dirty="0"/>
            <a:t>«studi germanici» </a:t>
          </a:r>
          <a:endParaRPr lang="en-US" dirty="0"/>
        </a:p>
      </dgm:t>
    </dgm:pt>
    <dgm:pt modelId="{E6849CFF-9C91-4623-9817-2D1E49BC0591}" type="parTrans" cxnId="{FE0DE2BA-D900-4775-9103-88ABE25607E1}">
      <dgm:prSet/>
      <dgm:spPr/>
      <dgm:t>
        <a:bodyPr/>
        <a:lstStyle/>
        <a:p>
          <a:endParaRPr lang="en-US"/>
        </a:p>
      </dgm:t>
    </dgm:pt>
    <dgm:pt modelId="{1C108D8B-D29E-4A20-A29A-E902351E9512}" type="sibTrans" cxnId="{FE0DE2BA-D900-4775-9103-88ABE25607E1}">
      <dgm:prSet/>
      <dgm:spPr/>
      <dgm:t>
        <a:bodyPr/>
        <a:lstStyle/>
        <a:p>
          <a:endParaRPr lang="en-US"/>
        </a:p>
      </dgm:t>
    </dgm:pt>
    <dgm:pt modelId="{F724EFC8-A260-40A1-9D08-ED47734D5465}">
      <dgm:prSet/>
      <dgm:spPr/>
      <dgm:t>
        <a:bodyPr/>
        <a:lstStyle/>
        <a:p>
          <a:pPr algn="ctr"/>
          <a:r>
            <a:rPr lang="it-IT" dirty="0"/>
            <a:t>mantiene: </a:t>
          </a:r>
        </a:p>
        <a:p>
          <a:pPr algn="l"/>
          <a:r>
            <a:rPr lang="it-IT" dirty="0"/>
            <a:t>- carattere tematico </a:t>
          </a:r>
        </a:p>
        <a:p>
          <a:pPr algn="l"/>
          <a:r>
            <a:rPr lang="it-IT" dirty="0"/>
            <a:t>- composizione bilingue</a:t>
          </a:r>
          <a:endParaRPr lang="en-US" dirty="0"/>
        </a:p>
      </dgm:t>
    </dgm:pt>
    <dgm:pt modelId="{5B57D27D-6DFB-45E4-8630-FF3314610B09}" type="parTrans" cxnId="{690D5DE7-1767-4CAB-A19C-3382648CB39A}">
      <dgm:prSet/>
      <dgm:spPr/>
      <dgm:t>
        <a:bodyPr/>
        <a:lstStyle/>
        <a:p>
          <a:endParaRPr lang="en-US"/>
        </a:p>
      </dgm:t>
    </dgm:pt>
    <dgm:pt modelId="{D355C9A8-ED4C-4AC1-9341-42FE20DEBCA3}" type="sibTrans" cxnId="{690D5DE7-1767-4CAB-A19C-3382648CB39A}">
      <dgm:prSet/>
      <dgm:spPr/>
      <dgm:t>
        <a:bodyPr/>
        <a:lstStyle/>
        <a:p>
          <a:endParaRPr lang="en-US"/>
        </a:p>
      </dgm:t>
    </dgm:pt>
    <dgm:pt modelId="{92C17A48-8F7A-49FA-8B69-78E3B73070A7}" type="pres">
      <dgm:prSet presAssocID="{2AFD75D0-1CE7-46DA-AD50-18A750C76E1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5A2B282-CA04-44C6-AD2F-1EE45E28354D}" type="pres">
      <dgm:prSet presAssocID="{38E0A3A3-3569-419C-9005-3F8767FE1ED4}" presName="hierRoot1" presStyleCnt="0"/>
      <dgm:spPr/>
    </dgm:pt>
    <dgm:pt modelId="{6BAC252A-17B0-40BD-BD8E-929FE99B0F0C}" type="pres">
      <dgm:prSet presAssocID="{38E0A3A3-3569-419C-9005-3F8767FE1ED4}" presName="composite" presStyleCnt="0"/>
      <dgm:spPr/>
    </dgm:pt>
    <dgm:pt modelId="{0DCB2508-7C03-4F93-8A0A-4EF18C163363}" type="pres">
      <dgm:prSet presAssocID="{38E0A3A3-3569-419C-9005-3F8767FE1ED4}" presName="background" presStyleLbl="node0" presStyleIdx="0" presStyleCnt="2"/>
      <dgm:spPr/>
    </dgm:pt>
    <dgm:pt modelId="{1FCFCE92-A651-40FB-81F2-0368FE7CCCC1}" type="pres">
      <dgm:prSet presAssocID="{38E0A3A3-3569-419C-9005-3F8767FE1ED4}" presName="text" presStyleLbl="fgAcc0" presStyleIdx="0" presStyleCnt="2">
        <dgm:presLayoutVars>
          <dgm:chPref val="3"/>
        </dgm:presLayoutVars>
      </dgm:prSet>
      <dgm:spPr/>
    </dgm:pt>
    <dgm:pt modelId="{7F21C0FB-C7DF-4FA7-8F35-E3DA28ECBED7}" type="pres">
      <dgm:prSet presAssocID="{38E0A3A3-3569-419C-9005-3F8767FE1ED4}" presName="hierChild2" presStyleCnt="0"/>
      <dgm:spPr/>
    </dgm:pt>
    <dgm:pt modelId="{BD54F5B2-1032-4D7D-9674-29D345FC9A93}" type="pres">
      <dgm:prSet presAssocID="{F724EFC8-A260-40A1-9D08-ED47734D5465}" presName="hierRoot1" presStyleCnt="0"/>
      <dgm:spPr/>
    </dgm:pt>
    <dgm:pt modelId="{21C4EDB7-0663-441E-BCA0-06B035A2F135}" type="pres">
      <dgm:prSet presAssocID="{F724EFC8-A260-40A1-9D08-ED47734D5465}" presName="composite" presStyleCnt="0"/>
      <dgm:spPr/>
    </dgm:pt>
    <dgm:pt modelId="{76A15846-0868-4493-9923-10BCB46F7F61}" type="pres">
      <dgm:prSet presAssocID="{F724EFC8-A260-40A1-9D08-ED47734D5465}" presName="background" presStyleLbl="node0" presStyleIdx="1" presStyleCnt="2"/>
      <dgm:spPr/>
    </dgm:pt>
    <dgm:pt modelId="{815B7D3A-190F-43D7-97EA-2745CAB41F15}" type="pres">
      <dgm:prSet presAssocID="{F724EFC8-A260-40A1-9D08-ED47734D5465}" presName="text" presStyleLbl="fgAcc0" presStyleIdx="1" presStyleCnt="2" custScaleX="110090">
        <dgm:presLayoutVars>
          <dgm:chPref val="3"/>
        </dgm:presLayoutVars>
      </dgm:prSet>
      <dgm:spPr/>
    </dgm:pt>
    <dgm:pt modelId="{9414D705-4CF1-4ED6-9107-BA2C2B5617FA}" type="pres">
      <dgm:prSet presAssocID="{F724EFC8-A260-40A1-9D08-ED47734D5465}" presName="hierChild2" presStyleCnt="0"/>
      <dgm:spPr/>
    </dgm:pt>
  </dgm:ptLst>
  <dgm:cxnLst>
    <dgm:cxn modelId="{48C6B73E-DA28-4F44-912A-81761C1BCA11}" type="presOf" srcId="{F724EFC8-A260-40A1-9D08-ED47734D5465}" destId="{815B7D3A-190F-43D7-97EA-2745CAB41F15}" srcOrd="0" destOrd="0" presId="urn:microsoft.com/office/officeart/2005/8/layout/hierarchy1"/>
    <dgm:cxn modelId="{FE0DE2BA-D900-4775-9103-88ABE25607E1}" srcId="{2AFD75D0-1CE7-46DA-AD50-18A750C76E19}" destId="{38E0A3A3-3569-419C-9005-3F8767FE1ED4}" srcOrd="0" destOrd="0" parTransId="{E6849CFF-9C91-4623-9817-2D1E49BC0591}" sibTransId="{1C108D8B-D29E-4A20-A29A-E902351E9512}"/>
    <dgm:cxn modelId="{2EE04DD1-8E8E-456F-A453-CC01AA580A30}" type="presOf" srcId="{2AFD75D0-1CE7-46DA-AD50-18A750C76E19}" destId="{92C17A48-8F7A-49FA-8B69-78E3B73070A7}" srcOrd="0" destOrd="0" presId="urn:microsoft.com/office/officeart/2005/8/layout/hierarchy1"/>
    <dgm:cxn modelId="{690D5DE7-1767-4CAB-A19C-3382648CB39A}" srcId="{2AFD75D0-1CE7-46DA-AD50-18A750C76E19}" destId="{F724EFC8-A260-40A1-9D08-ED47734D5465}" srcOrd="1" destOrd="0" parTransId="{5B57D27D-6DFB-45E4-8630-FF3314610B09}" sibTransId="{D355C9A8-ED4C-4AC1-9341-42FE20DEBCA3}"/>
    <dgm:cxn modelId="{672093F5-8CB6-4009-910F-A2F634277616}" type="presOf" srcId="{38E0A3A3-3569-419C-9005-3F8767FE1ED4}" destId="{1FCFCE92-A651-40FB-81F2-0368FE7CCCC1}" srcOrd="0" destOrd="0" presId="urn:microsoft.com/office/officeart/2005/8/layout/hierarchy1"/>
    <dgm:cxn modelId="{F513C1E9-0A52-4D2D-8DAB-C1AAE3F19BD7}" type="presParOf" srcId="{92C17A48-8F7A-49FA-8B69-78E3B73070A7}" destId="{65A2B282-CA04-44C6-AD2F-1EE45E28354D}" srcOrd="0" destOrd="0" presId="urn:microsoft.com/office/officeart/2005/8/layout/hierarchy1"/>
    <dgm:cxn modelId="{10784413-70F8-480C-84D4-81F872956F92}" type="presParOf" srcId="{65A2B282-CA04-44C6-AD2F-1EE45E28354D}" destId="{6BAC252A-17B0-40BD-BD8E-929FE99B0F0C}" srcOrd="0" destOrd="0" presId="urn:microsoft.com/office/officeart/2005/8/layout/hierarchy1"/>
    <dgm:cxn modelId="{B3AAC0D2-E47C-46F8-96EF-11709203879A}" type="presParOf" srcId="{6BAC252A-17B0-40BD-BD8E-929FE99B0F0C}" destId="{0DCB2508-7C03-4F93-8A0A-4EF18C163363}" srcOrd="0" destOrd="0" presId="urn:microsoft.com/office/officeart/2005/8/layout/hierarchy1"/>
    <dgm:cxn modelId="{AE8B6390-FB55-465A-AD64-67CA482AE16D}" type="presParOf" srcId="{6BAC252A-17B0-40BD-BD8E-929FE99B0F0C}" destId="{1FCFCE92-A651-40FB-81F2-0368FE7CCCC1}" srcOrd="1" destOrd="0" presId="urn:microsoft.com/office/officeart/2005/8/layout/hierarchy1"/>
    <dgm:cxn modelId="{3D7D6A58-0943-4FE1-95C8-BBC1105D911F}" type="presParOf" srcId="{65A2B282-CA04-44C6-AD2F-1EE45E28354D}" destId="{7F21C0FB-C7DF-4FA7-8F35-E3DA28ECBED7}" srcOrd="1" destOrd="0" presId="urn:microsoft.com/office/officeart/2005/8/layout/hierarchy1"/>
    <dgm:cxn modelId="{DCB265F5-5EE7-4A28-B516-5E0D7E74458B}" type="presParOf" srcId="{92C17A48-8F7A-49FA-8B69-78E3B73070A7}" destId="{BD54F5B2-1032-4D7D-9674-29D345FC9A93}" srcOrd="1" destOrd="0" presId="urn:microsoft.com/office/officeart/2005/8/layout/hierarchy1"/>
    <dgm:cxn modelId="{3025863A-24FA-4013-9817-6ACB41808923}" type="presParOf" srcId="{BD54F5B2-1032-4D7D-9674-29D345FC9A93}" destId="{21C4EDB7-0663-441E-BCA0-06B035A2F135}" srcOrd="0" destOrd="0" presId="urn:microsoft.com/office/officeart/2005/8/layout/hierarchy1"/>
    <dgm:cxn modelId="{82823BC7-0632-48DC-9A01-AD3B05BA6D17}" type="presParOf" srcId="{21C4EDB7-0663-441E-BCA0-06B035A2F135}" destId="{76A15846-0868-4493-9923-10BCB46F7F61}" srcOrd="0" destOrd="0" presId="urn:microsoft.com/office/officeart/2005/8/layout/hierarchy1"/>
    <dgm:cxn modelId="{21CBC0D5-E86D-4C23-9831-0C3F1AC99FC4}" type="presParOf" srcId="{21C4EDB7-0663-441E-BCA0-06B035A2F135}" destId="{815B7D3A-190F-43D7-97EA-2745CAB41F15}" srcOrd="1" destOrd="0" presId="urn:microsoft.com/office/officeart/2005/8/layout/hierarchy1"/>
    <dgm:cxn modelId="{5090102B-D868-4CDB-9E3D-22E79BB677F3}" type="presParOf" srcId="{BD54F5B2-1032-4D7D-9674-29D345FC9A93}" destId="{9414D705-4CF1-4ED6-9107-BA2C2B5617F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68B7CF6-4AE5-47EB-BCBE-E1276BAC845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4718CD4-E7CE-4B8C-9C2E-C75BF8C4C5FC}">
      <dgm:prSet/>
      <dgm:spPr/>
      <dgm:t>
        <a:bodyPr/>
        <a:lstStyle/>
        <a:p>
          <a:r>
            <a:rPr lang="it-IT" dirty="0"/>
            <a:t>2 contributi annuali</a:t>
          </a:r>
        </a:p>
        <a:p>
          <a:r>
            <a:rPr lang="it-IT" dirty="0"/>
            <a:t>ricerca all’estero</a:t>
          </a:r>
          <a:endParaRPr lang="en-US" dirty="0"/>
        </a:p>
      </dgm:t>
    </dgm:pt>
    <dgm:pt modelId="{66D289BA-B9A4-4AA4-A814-E371DA29253E}" type="parTrans" cxnId="{B1F42C17-BDED-4086-899E-109A28975EFF}">
      <dgm:prSet/>
      <dgm:spPr/>
      <dgm:t>
        <a:bodyPr/>
        <a:lstStyle/>
        <a:p>
          <a:endParaRPr lang="en-US"/>
        </a:p>
      </dgm:t>
    </dgm:pt>
    <dgm:pt modelId="{3A36F380-B51D-4F66-AFE9-DAE0A7B33699}" type="sibTrans" cxnId="{B1F42C17-BDED-4086-899E-109A28975EFF}">
      <dgm:prSet/>
      <dgm:spPr/>
      <dgm:t>
        <a:bodyPr/>
        <a:lstStyle/>
        <a:p>
          <a:endParaRPr lang="en-US"/>
        </a:p>
      </dgm:t>
    </dgm:pt>
    <dgm:pt modelId="{60BFB7D8-321C-4A46-9ECA-703F1E8787F9}">
      <dgm:prSet/>
      <dgm:spPr/>
      <dgm:t>
        <a:bodyPr/>
        <a:lstStyle/>
        <a:p>
          <a:r>
            <a:rPr lang="it-IT" dirty="0"/>
            <a:t>aumento dell’importo:  1000 euro</a:t>
          </a:r>
          <a:endParaRPr lang="en-US" dirty="0"/>
        </a:p>
      </dgm:t>
    </dgm:pt>
    <dgm:pt modelId="{9C38E11E-C5DA-4BF5-A966-DF007AFCE9EB}" type="parTrans" cxnId="{B14C93F5-284E-489B-A580-293F5EB497E9}">
      <dgm:prSet/>
      <dgm:spPr/>
      <dgm:t>
        <a:bodyPr/>
        <a:lstStyle/>
        <a:p>
          <a:endParaRPr lang="en-US"/>
        </a:p>
      </dgm:t>
    </dgm:pt>
    <dgm:pt modelId="{1BDAB491-9A1D-4ADA-AE25-5C4989B03A82}" type="sibTrans" cxnId="{B14C93F5-284E-489B-A580-293F5EB497E9}">
      <dgm:prSet/>
      <dgm:spPr/>
      <dgm:t>
        <a:bodyPr/>
        <a:lstStyle/>
        <a:p>
          <a:endParaRPr lang="en-US"/>
        </a:p>
      </dgm:t>
    </dgm:pt>
    <dgm:pt modelId="{91B3DF87-3D7C-4705-A0BA-5369A42BB82B}" type="pres">
      <dgm:prSet presAssocID="{368B7CF6-4AE5-47EB-BCBE-E1276BAC845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9D09AF6-CB03-40C2-A4D9-DE35C802B9A7}" type="pres">
      <dgm:prSet presAssocID="{D4718CD4-E7CE-4B8C-9C2E-C75BF8C4C5FC}" presName="hierRoot1" presStyleCnt="0"/>
      <dgm:spPr/>
    </dgm:pt>
    <dgm:pt modelId="{B0F9D65C-F8DD-4C1A-AF7D-AD87546B17C3}" type="pres">
      <dgm:prSet presAssocID="{D4718CD4-E7CE-4B8C-9C2E-C75BF8C4C5FC}" presName="composite" presStyleCnt="0"/>
      <dgm:spPr/>
    </dgm:pt>
    <dgm:pt modelId="{87818495-BC38-4A6E-ABEE-7A1BB5099613}" type="pres">
      <dgm:prSet presAssocID="{D4718CD4-E7CE-4B8C-9C2E-C75BF8C4C5FC}" presName="background" presStyleLbl="node0" presStyleIdx="0" presStyleCnt="2"/>
      <dgm:spPr/>
    </dgm:pt>
    <dgm:pt modelId="{08E91A9A-6A78-421E-9E93-4174A67EA01D}" type="pres">
      <dgm:prSet presAssocID="{D4718CD4-E7CE-4B8C-9C2E-C75BF8C4C5FC}" presName="text" presStyleLbl="fgAcc0" presStyleIdx="0" presStyleCnt="2">
        <dgm:presLayoutVars>
          <dgm:chPref val="3"/>
        </dgm:presLayoutVars>
      </dgm:prSet>
      <dgm:spPr/>
    </dgm:pt>
    <dgm:pt modelId="{7F89C2B6-B0A7-45ED-856B-AB2EF20E6B8B}" type="pres">
      <dgm:prSet presAssocID="{D4718CD4-E7CE-4B8C-9C2E-C75BF8C4C5FC}" presName="hierChild2" presStyleCnt="0"/>
      <dgm:spPr/>
    </dgm:pt>
    <dgm:pt modelId="{9D80E6E8-DABF-41C0-8F9A-1D242ADC3E0A}" type="pres">
      <dgm:prSet presAssocID="{60BFB7D8-321C-4A46-9ECA-703F1E8787F9}" presName="hierRoot1" presStyleCnt="0"/>
      <dgm:spPr/>
    </dgm:pt>
    <dgm:pt modelId="{D7D2C7CB-3EBB-449B-A2EA-EDB0424D9FC2}" type="pres">
      <dgm:prSet presAssocID="{60BFB7D8-321C-4A46-9ECA-703F1E8787F9}" presName="composite" presStyleCnt="0"/>
      <dgm:spPr/>
    </dgm:pt>
    <dgm:pt modelId="{0DC1CEA4-1339-4CC9-9EAF-E55F48BE2715}" type="pres">
      <dgm:prSet presAssocID="{60BFB7D8-321C-4A46-9ECA-703F1E8787F9}" presName="background" presStyleLbl="node0" presStyleIdx="1" presStyleCnt="2"/>
      <dgm:spPr/>
    </dgm:pt>
    <dgm:pt modelId="{87F46580-4022-4014-9BCE-78182487E02E}" type="pres">
      <dgm:prSet presAssocID="{60BFB7D8-321C-4A46-9ECA-703F1E8787F9}" presName="text" presStyleLbl="fgAcc0" presStyleIdx="1" presStyleCnt="2">
        <dgm:presLayoutVars>
          <dgm:chPref val="3"/>
        </dgm:presLayoutVars>
      </dgm:prSet>
      <dgm:spPr/>
    </dgm:pt>
    <dgm:pt modelId="{BFDA64A0-6242-4380-A064-8B940ABFD2FA}" type="pres">
      <dgm:prSet presAssocID="{60BFB7D8-321C-4A46-9ECA-703F1E8787F9}" presName="hierChild2" presStyleCnt="0"/>
      <dgm:spPr/>
    </dgm:pt>
  </dgm:ptLst>
  <dgm:cxnLst>
    <dgm:cxn modelId="{B1F42C17-BDED-4086-899E-109A28975EFF}" srcId="{368B7CF6-4AE5-47EB-BCBE-E1276BAC8450}" destId="{D4718CD4-E7CE-4B8C-9C2E-C75BF8C4C5FC}" srcOrd="0" destOrd="0" parTransId="{66D289BA-B9A4-4AA4-A814-E371DA29253E}" sibTransId="{3A36F380-B51D-4F66-AFE9-DAE0A7B33699}"/>
    <dgm:cxn modelId="{017DD738-8048-4812-97C4-0D0B9D4EDA90}" type="presOf" srcId="{D4718CD4-E7CE-4B8C-9C2E-C75BF8C4C5FC}" destId="{08E91A9A-6A78-421E-9E93-4174A67EA01D}" srcOrd="0" destOrd="0" presId="urn:microsoft.com/office/officeart/2005/8/layout/hierarchy1"/>
    <dgm:cxn modelId="{C1897845-F521-4A16-8C16-3791430EC429}" type="presOf" srcId="{60BFB7D8-321C-4A46-9ECA-703F1E8787F9}" destId="{87F46580-4022-4014-9BCE-78182487E02E}" srcOrd="0" destOrd="0" presId="urn:microsoft.com/office/officeart/2005/8/layout/hierarchy1"/>
    <dgm:cxn modelId="{19A16BB5-0209-4B28-9ECB-80E557DCBD2B}" type="presOf" srcId="{368B7CF6-4AE5-47EB-BCBE-E1276BAC8450}" destId="{91B3DF87-3D7C-4705-A0BA-5369A42BB82B}" srcOrd="0" destOrd="0" presId="urn:microsoft.com/office/officeart/2005/8/layout/hierarchy1"/>
    <dgm:cxn modelId="{B14C93F5-284E-489B-A580-293F5EB497E9}" srcId="{368B7CF6-4AE5-47EB-BCBE-E1276BAC8450}" destId="{60BFB7D8-321C-4A46-9ECA-703F1E8787F9}" srcOrd="1" destOrd="0" parTransId="{9C38E11E-C5DA-4BF5-A966-DF007AFCE9EB}" sibTransId="{1BDAB491-9A1D-4ADA-AE25-5C4989B03A82}"/>
    <dgm:cxn modelId="{67AD2D33-0E6B-4FF0-B5EB-A01FAAFCAF39}" type="presParOf" srcId="{91B3DF87-3D7C-4705-A0BA-5369A42BB82B}" destId="{29D09AF6-CB03-40C2-A4D9-DE35C802B9A7}" srcOrd="0" destOrd="0" presId="urn:microsoft.com/office/officeart/2005/8/layout/hierarchy1"/>
    <dgm:cxn modelId="{7711955E-13DC-4B5E-80DE-A62C4AB70FF3}" type="presParOf" srcId="{29D09AF6-CB03-40C2-A4D9-DE35C802B9A7}" destId="{B0F9D65C-F8DD-4C1A-AF7D-AD87546B17C3}" srcOrd="0" destOrd="0" presId="urn:microsoft.com/office/officeart/2005/8/layout/hierarchy1"/>
    <dgm:cxn modelId="{9B920337-4812-414C-B255-F9248EB5F9E1}" type="presParOf" srcId="{B0F9D65C-F8DD-4C1A-AF7D-AD87546B17C3}" destId="{87818495-BC38-4A6E-ABEE-7A1BB5099613}" srcOrd="0" destOrd="0" presId="urn:microsoft.com/office/officeart/2005/8/layout/hierarchy1"/>
    <dgm:cxn modelId="{00EC255D-6A68-4BA4-9E13-8C26503B7104}" type="presParOf" srcId="{B0F9D65C-F8DD-4C1A-AF7D-AD87546B17C3}" destId="{08E91A9A-6A78-421E-9E93-4174A67EA01D}" srcOrd="1" destOrd="0" presId="urn:microsoft.com/office/officeart/2005/8/layout/hierarchy1"/>
    <dgm:cxn modelId="{2EC896EC-4F2A-4884-B85E-58F5DF5F1C01}" type="presParOf" srcId="{29D09AF6-CB03-40C2-A4D9-DE35C802B9A7}" destId="{7F89C2B6-B0A7-45ED-856B-AB2EF20E6B8B}" srcOrd="1" destOrd="0" presId="urn:microsoft.com/office/officeart/2005/8/layout/hierarchy1"/>
    <dgm:cxn modelId="{2B70B576-908D-4DD5-915B-FE57E5E9D678}" type="presParOf" srcId="{91B3DF87-3D7C-4705-A0BA-5369A42BB82B}" destId="{9D80E6E8-DABF-41C0-8F9A-1D242ADC3E0A}" srcOrd="1" destOrd="0" presId="urn:microsoft.com/office/officeart/2005/8/layout/hierarchy1"/>
    <dgm:cxn modelId="{7CFD8E33-A102-445A-83B2-E4189F4A6C9A}" type="presParOf" srcId="{9D80E6E8-DABF-41C0-8F9A-1D242ADC3E0A}" destId="{D7D2C7CB-3EBB-449B-A2EA-EDB0424D9FC2}" srcOrd="0" destOrd="0" presId="urn:microsoft.com/office/officeart/2005/8/layout/hierarchy1"/>
    <dgm:cxn modelId="{5A1FC936-B951-46C9-A7C5-AE5BBC734EA2}" type="presParOf" srcId="{D7D2C7CB-3EBB-449B-A2EA-EDB0424D9FC2}" destId="{0DC1CEA4-1339-4CC9-9EAF-E55F48BE2715}" srcOrd="0" destOrd="0" presId="urn:microsoft.com/office/officeart/2005/8/layout/hierarchy1"/>
    <dgm:cxn modelId="{FD5114EB-765A-41B6-9C7B-C20C5639FCFA}" type="presParOf" srcId="{D7D2C7CB-3EBB-449B-A2EA-EDB0424D9FC2}" destId="{87F46580-4022-4014-9BCE-78182487E02E}" srcOrd="1" destOrd="0" presId="urn:microsoft.com/office/officeart/2005/8/layout/hierarchy1"/>
    <dgm:cxn modelId="{83B68397-FF2E-4B99-AD65-CED600526B9F}" type="presParOf" srcId="{9D80E6E8-DABF-41C0-8F9A-1D242ADC3E0A}" destId="{BFDA64A0-6242-4380-A064-8B940ABFD2F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50506BA-386B-4853-9741-A97FA549209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ABCD6E9-EEC1-4E92-A441-2E66264E7F4F}">
      <dgm:prSet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dirty="0"/>
            <a:t>adesione al documento</a:t>
          </a:r>
          <a:br>
            <a:rPr lang="it-IT" dirty="0"/>
          </a:br>
          <a:r>
            <a:rPr lang="it-IT" i="1" dirty="0"/>
            <a:t>i rischi di ridimensionamento dell’università e della ricerca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dirty="0"/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dirty="0"/>
            <a:t>(sottoscritto da circa 120 consulte italiane)</a:t>
          </a:r>
          <a:endParaRPr lang="en-US" dirty="0"/>
        </a:p>
        <a:p>
          <a:pPr marL="0" lvl="0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dirty="0"/>
        </a:p>
      </dgm:t>
    </dgm:pt>
    <dgm:pt modelId="{54606152-5EBB-4D6E-A4A5-0BD89F47E8EE}" type="parTrans" cxnId="{C508953C-FAAB-43FD-8939-8E360DC8D4CE}">
      <dgm:prSet/>
      <dgm:spPr/>
      <dgm:t>
        <a:bodyPr/>
        <a:lstStyle/>
        <a:p>
          <a:endParaRPr lang="en-US"/>
        </a:p>
      </dgm:t>
    </dgm:pt>
    <dgm:pt modelId="{C6CB1139-3CA4-46C0-8AB3-D4221DD38C78}" type="sibTrans" cxnId="{C508953C-FAAB-43FD-8939-8E360DC8D4CE}">
      <dgm:prSet/>
      <dgm:spPr/>
      <dgm:t>
        <a:bodyPr/>
        <a:lstStyle/>
        <a:p>
          <a:endParaRPr lang="en-US"/>
        </a:p>
      </dgm:t>
    </dgm:pt>
    <dgm:pt modelId="{0B6546B8-3668-4FF1-A089-7ABDFC515317}">
      <dgm:prSet/>
      <dgm:spPr/>
      <dgm:t>
        <a:bodyPr/>
        <a:lstStyle/>
        <a:p>
          <a:pPr>
            <a:lnSpc>
              <a:spcPct val="150000"/>
            </a:lnSpc>
          </a:pPr>
          <a:r>
            <a:rPr lang="it-IT" dirty="0"/>
            <a:t>- denuncia dei tagli al finanziamento pubblico</a:t>
          </a:r>
          <a:br>
            <a:rPr lang="it-IT" dirty="0"/>
          </a:br>
          <a:r>
            <a:rPr lang="it-IT" dirty="0"/>
            <a:t>- difesa del ruolo pubblico dell’istruzione superiore</a:t>
          </a:r>
          <a:endParaRPr lang="en-US" dirty="0"/>
        </a:p>
        <a:p>
          <a:pPr>
            <a:lnSpc>
              <a:spcPct val="90000"/>
            </a:lnSpc>
          </a:pPr>
          <a:endParaRPr lang="en-US" dirty="0"/>
        </a:p>
      </dgm:t>
    </dgm:pt>
    <dgm:pt modelId="{65ABC06B-3037-4BE5-A8CF-BC0D36E5D38B}" type="parTrans" cxnId="{71501D45-83FD-46A2-A248-12E70B763A84}">
      <dgm:prSet/>
      <dgm:spPr/>
      <dgm:t>
        <a:bodyPr/>
        <a:lstStyle/>
        <a:p>
          <a:endParaRPr lang="en-US"/>
        </a:p>
      </dgm:t>
    </dgm:pt>
    <dgm:pt modelId="{4AC0F077-D814-4FF7-AE8B-56B4ADC314C1}" type="sibTrans" cxnId="{71501D45-83FD-46A2-A248-12E70B763A84}">
      <dgm:prSet/>
      <dgm:spPr/>
      <dgm:t>
        <a:bodyPr/>
        <a:lstStyle/>
        <a:p>
          <a:endParaRPr lang="en-US"/>
        </a:p>
      </dgm:t>
    </dgm:pt>
    <dgm:pt modelId="{CF46DE05-568C-45A6-9327-B2C218625195}">
      <dgm:prSet/>
      <dgm:spPr/>
      <dgm:t>
        <a:bodyPr/>
        <a:lstStyle/>
        <a:p>
          <a:endParaRPr lang="en-US" dirty="0"/>
        </a:p>
      </dgm:t>
    </dgm:pt>
    <dgm:pt modelId="{6D1B64B6-276D-46CD-B333-07E3B30A187A}" type="parTrans" cxnId="{C7C480B2-A899-4B16-B54E-FBA6F089EC97}">
      <dgm:prSet/>
      <dgm:spPr/>
      <dgm:t>
        <a:bodyPr/>
        <a:lstStyle/>
        <a:p>
          <a:endParaRPr lang="en-US"/>
        </a:p>
      </dgm:t>
    </dgm:pt>
    <dgm:pt modelId="{F1DFCB6E-4809-4A5F-BF07-04C37EA474F3}" type="sibTrans" cxnId="{C7C480B2-A899-4B16-B54E-FBA6F089EC97}">
      <dgm:prSet/>
      <dgm:spPr/>
      <dgm:t>
        <a:bodyPr/>
        <a:lstStyle/>
        <a:p>
          <a:endParaRPr lang="en-US"/>
        </a:p>
      </dgm:t>
    </dgm:pt>
    <dgm:pt modelId="{6B3DB6B1-423C-488E-A459-3283FA13674B}">
      <dgm:prSet/>
      <dgm:spPr/>
      <dgm:t>
        <a:bodyPr/>
        <a:lstStyle/>
        <a:p>
          <a:endParaRPr lang="en-US" dirty="0"/>
        </a:p>
      </dgm:t>
    </dgm:pt>
    <dgm:pt modelId="{16394EDF-116D-42EB-B0E4-DCD5B50D2EF8}" type="parTrans" cxnId="{ABCB2996-3B06-4ED8-89CE-B362AC3E0D96}">
      <dgm:prSet/>
      <dgm:spPr/>
      <dgm:t>
        <a:bodyPr/>
        <a:lstStyle/>
        <a:p>
          <a:endParaRPr lang="en-US"/>
        </a:p>
      </dgm:t>
    </dgm:pt>
    <dgm:pt modelId="{2B1E2A36-65EF-4A9B-9598-3900B59A2CE3}" type="sibTrans" cxnId="{ABCB2996-3B06-4ED8-89CE-B362AC3E0D96}">
      <dgm:prSet/>
      <dgm:spPr/>
      <dgm:t>
        <a:bodyPr/>
        <a:lstStyle/>
        <a:p>
          <a:endParaRPr lang="en-US"/>
        </a:p>
      </dgm:t>
    </dgm:pt>
    <dgm:pt modelId="{59A07066-6C05-46FC-8E05-DE39D3412CE0}" type="pres">
      <dgm:prSet presAssocID="{C50506BA-386B-4853-9741-A97FA549209B}" presName="linear" presStyleCnt="0">
        <dgm:presLayoutVars>
          <dgm:animLvl val="lvl"/>
          <dgm:resizeHandles val="exact"/>
        </dgm:presLayoutVars>
      </dgm:prSet>
      <dgm:spPr/>
    </dgm:pt>
    <dgm:pt modelId="{C84E0839-42B6-4018-96D4-4BAC54609DA7}" type="pres">
      <dgm:prSet presAssocID="{FABCD6E9-EEC1-4E92-A441-2E66264E7F4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DF793AD-B5DC-4419-AF13-FAD8AB021A41}" type="pres">
      <dgm:prSet presAssocID="{C6CB1139-3CA4-46C0-8AB3-D4221DD38C78}" presName="spacer" presStyleCnt="0"/>
      <dgm:spPr/>
    </dgm:pt>
    <dgm:pt modelId="{9FC10B75-E210-40D8-9B7C-E7C14B027872}" type="pres">
      <dgm:prSet presAssocID="{0B6546B8-3668-4FF1-A089-7ABDFC515317}" presName="parentText" presStyleLbl="node1" presStyleIdx="1" presStyleCnt="2" custLinFactNeighborX="1584" custLinFactNeighborY="3143">
        <dgm:presLayoutVars>
          <dgm:chMax val="0"/>
          <dgm:bulletEnabled val="1"/>
        </dgm:presLayoutVars>
      </dgm:prSet>
      <dgm:spPr/>
    </dgm:pt>
    <dgm:pt modelId="{1839E84B-475E-4932-BA7A-C195F1EA743E}" type="pres">
      <dgm:prSet presAssocID="{0B6546B8-3668-4FF1-A089-7ABDFC515317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C508953C-FAAB-43FD-8939-8E360DC8D4CE}" srcId="{C50506BA-386B-4853-9741-A97FA549209B}" destId="{FABCD6E9-EEC1-4E92-A441-2E66264E7F4F}" srcOrd="0" destOrd="0" parTransId="{54606152-5EBB-4D6E-A4A5-0BD89F47E8EE}" sibTransId="{C6CB1139-3CA4-46C0-8AB3-D4221DD38C78}"/>
    <dgm:cxn modelId="{71501D45-83FD-46A2-A248-12E70B763A84}" srcId="{C50506BA-386B-4853-9741-A97FA549209B}" destId="{0B6546B8-3668-4FF1-A089-7ABDFC515317}" srcOrd="1" destOrd="0" parTransId="{65ABC06B-3037-4BE5-A8CF-BC0D36E5D38B}" sibTransId="{4AC0F077-D814-4FF7-AE8B-56B4ADC314C1}"/>
    <dgm:cxn modelId="{640F494D-7DA2-404A-8D9D-4180DE3E4E52}" type="presOf" srcId="{CF46DE05-568C-45A6-9327-B2C218625195}" destId="{1839E84B-475E-4932-BA7A-C195F1EA743E}" srcOrd="0" destOrd="0" presId="urn:microsoft.com/office/officeart/2005/8/layout/vList2"/>
    <dgm:cxn modelId="{ABCB2996-3B06-4ED8-89CE-B362AC3E0D96}" srcId="{0B6546B8-3668-4FF1-A089-7ABDFC515317}" destId="{6B3DB6B1-423C-488E-A459-3283FA13674B}" srcOrd="1" destOrd="0" parTransId="{16394EDF-116D-42EB-B0E4-DCD5B50D2EF8}" sibTransId="{2B1E2A36-65EF-4A9B-9598-3900B59A2CE3}"/>
    <dgm:cxn modelId="{4B0EF69A-DE6A-4C19-8499-EDA3A26828D7}" type="presOf" srcId="{FABCD6E9-EEC1-4E92-A441-2E66264E7F4F}" destId="{C84E0839-42B6-4018-96D4-4BAC54609DA7}" srcOrd="0" destOrd="0" presId="urn:microsoft.com/office/officeart/2005/8/layout/vList2"/>
    <dgm:cxn modelId="{4CEDE3A4-1F19-4CCD-8ECC-1B7A1C1713A9}" type="presOf" srcId="{0B6546B8-3668-4FF1-A089-7ABDFC515317}" destId="{9FC10B75-E210-40D8-9B7C-E7C14B027872}" srcOrd="0" destOrd="0" presId="urn:microsoft.com/office/officeart/2005/8/layout/vList2"/>
    <dgm:cxn modelId="{C7C480B2-A899-4B16-B54E-FBA6F089EC97}" srcId="{0B6546B8-3668-4FF1-A089-7ABDFC515317}" destId="{CF46DE05-568C-45A6-9327-B2C218625195}" srcOrd="0" destOrd="0" parTransId="{6D1B64B6-276D-46CD-B333-07E3B30A187A}" sibTransId="{F1DFCB6E-4809-4A5F-BF07-04C37EA474F3}"/>
    <dgm:cxn modelId="{BEF832E0-4139-4437-8F90-5AAE643171C4}" type="presOf" srcId="{6B3DB6B1-423C-488E-A459-3283FA13674B}" destId="{1839E84B-475E-4932-BA7A-C195F1EA743E}" srcOrd="0" destOrd="1" presId="urn:microsoft.com/office/officeart/2005/8/layout/vList2"/>
    <dgm:cxn modelId="{65A163F8-C130-4F0F-BDD1-27D31F9ED847}" type="presOf" srcId="{C50506BA-386B-4853-9741-A97FA549209B}" destId="{59A07066-6C05-46FC-8E05-DE39D3412CE0}" srcOrd="0" destOrd="0" presId="urn:microsoft.com/office/officeart/2005/8/layout/vList2"/>
    <dgm:cxn modelId="{E8AEC559-7CA1-4E5B-9219-13D39FEF3012}" type="presParOf" srcId="{59A07066-6C05-46FC-8E05-DE39D3412CE0}" destId="{C84E0839-42B6-4018-96D4-4BAC54609DA7}" srcOrd="0" destOrd="0" presId="urn:microsoft.com/office/officeart/2005/8/layout/vList2"/>
    <dgm:cxn modelId="{8C257FBB-5304-43D8-9DBB-21C45747707B}" type="presParOf" srcId="{59A07066-6C05-46FC-8E05-DE39D3412CE0}" destId="{6DF793AD-B5DC-4419-AF13-FAD8AB021A41}" srcOrd="1" destOrd="0" presId="urn:microsoft.com/office/officeart/2005/8/layout/vList2"/>
    <dgm:cxn modelId="{14F547CE-658C-4C46-ACFB-286B1A9C7661}" type="presParOf" srcId="{59A07066-6C05-46FC-8E05-DE39D3412CE0}" destId="{9FC10B75-E210-40D8-9B7C-E7C14B027872}" srcOrd="2" destOrd="0" presId="urn:microsoft.com/office/officeart/2005/8/layout/vList2"/>
    <dgm:cxn modelId="{0649E2B2-0D41-4A84-B5CD-F4E3E617125C}" type="presParOf" srcId="{59A07066-6C05-46FC-8E05-DE39D3412CE0}" destId="{1839E84B-475E-4932-BA7A-C195F1EA743E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52A810F-FA4B-4813-A0C2-F3841E05F9FA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852A8E-DA2A-4B73-A198-268398EDED89}">
      <dgm:prSet/>
      <dgm:spPr/>
      <dgm:t>
        <a:bodyPr/>
        <a:lstStyle/>
        <a:p>
          <a:r>
            <a:rPr lang="it-IT"/>
            <a:t>situazione ottima (accantonamenti anche per il convegno triennale e per la pubblicazione degli atti)</a:t>
          </a:r>
          <a:endParaRPr lang="en-US"/>
        </a:p>
      </dgm:t>
    </dgm:pt>
    <dgm:pt modelId="{03CE14EF-8885-4955-8EFC-F9E1180F31B9}" type="parTrans" cxnId="{3AC6C3CA-5BDE-4600-A020-E4453BBC3200}">
      <dgm:prSet/>
      <dgm:spPr/>
      <dgm:t>
        <a:bodyPr/>
        <a:lstStyle/>
        <a:p>
          <a:endParaRPr lang="en-US"/>
        </a:p>
      </dgm:t>
    </dgm:pt>
    <dgm:pt modelId="{68D0ABFB-F7C1-4F47-A435-F164BA2162E6}" type="sibTrans" cxnId="{3AC6C3CA-5BDE-4600-A020-E4453BBC3200}">
      <dgm:prSet/>
      <dgm:spPr/>
      <dgm:t>
        <a:bodyPr/>
        <a:lstStyle/>
        <a:p>
          <a:endParaRPr lang="en-US"/>
        </a:p>
      </dgm:t>
    </dgm:pt>
    <dgm:pt modelId="{4263B5FC-F759-4760-B764-E6695732A6C1}">
      <dgm:prSet/>
      <dgm:spPr/>
      <dgm:t>
        <a:bodyPr/>
        <a:lstStyle/>
        <a:p>
          <a:r>
            <a:rPr lang="it-IT"/>
            <a:t>bilancio a cura di francesco rossi</a:t>
          </a:r>
          <a:endParaRPr lang="en-US"/>
        </a:p>
      </dgm:t>
    </dgm:pt>
    <dgm:pt modelId="{4BFCC63B-61F0-466D-BD77-1930808CFD12}" type="parTrans" cxnId="{ED78FF33-EF89-4CFF-868F-7F1D2940E352}">
      <dgm:prSet/>
      <dgm:spPr/>
      <dgm:t>
        <a:bodyPr/>
        <a:lstStyle/>
        <a:p>
          <a:endParaRPr lang="en-US"/>
        </a:p>
      </dgm:t>
    </dgm:pt>
    <dgm:pt modelId="{53CFF871-7A47-47E7-8CC2-C3FB0D4330F7}" type="sibTrans" cxnId="{ED78FF33-EF89-4CFF-868F-7F1D2940E352}">
      <dgm:prSet/>
      <dgm:spPr/>
      <dgm:t>
        <a:bodyPr/>
        <a:lstStyle/>
        <a:p>
          <a:endParaRPr lang="en-US"/>
        </a:p>
      </dgm:t>
    </dgm:pt>
    <dgm:pt modelId="{989539E0-4FEE-4FBC-8379-472691E1A0F8}" type="pres">
      <dgm:prSet presAssocID="{E52A810F-FA4B-4813-A0C2-F3841E05F9F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6954D73-5716-4683-935D-E3C533311149}" type="pres">
      <dgm:prSet presAssocID="{89852A8E-DA2A-4B73-A198-268398EDED89}" presName="hierRoot1" presStyleCnt="0"/>
      <dgm:spPr/>
    </dgm:pt>
    <dgm:pt modelId="{C5C61708-8722-4929-9EA9-F3650188923A}" type="pres">
      <dgm:prSet presAssocID="{89852A8E-DA2A-4B73-A198-268398EDED89}" presName="composite" presStyleCnt="0"/>
      <dgm:spPr/>
    </dgm:pt>
    <dgm:pt modelId="{1471EE9F-5C48-429B-BFEB-32730D6080AD}" type="pres">
      <dgm:prSet presAssocID="{89852A8E-DA2A-4B73-A198-268398EDED89}" presName="background" presStyleLbl="node0" presStyleIdx="0" presStyleCnt="2"/>
      <dgm:spPr/>
    </dgm:pt>
    <dgm:pt modelId="{F08577C4-11B0-4A22-A430-D68154968B9E}" type="pres">
      <dgm:prSet presAssocID="{89852A8E-DA2A-4B73-A198-268398EDED89}" presName="text" presStyleLbl="fgAcc0" presStyleIdx="0" presStyleCnt="2">
        <dgm:presLayoutVars>
          <dgm:chPref val="3"/>
        </dgm:presLayoutVars>
      </dgm:prSet>
      <dgm:spPr/>
    </dgm:pt>
    <dgm:pt modelId="{F720CE77-B32E-4DFF-8711-588BBDA46776}" type="pres">
      <dgm:prSet presAssocID="{89852A8E-DA2A-4B73-A198-268398EDED89}" presName="hierChild2" presStyleCnt="0"/>
      <dgm:spPr/>
    </dgm:pt>
    <dgm:pt modelId="{0C4C295A-B203-466A-8559-797FE8A394B2}" type="pres">
      <dgm:prSet presAssocID="{4263B5FC-F759-4760-B764-E6695732A6C1}" presName="hierRoot1" presStyleCnt="0"/>
      <dgm:spPr/>
    </dgm:pt>
    <dgm:pt modelId="{0ACD9F63-5C2A-4694-B963-86298E496F5C}" type="pres">
      <dgm:prSet presAssocID="{4263B5FC-F759-4760-B764-E6695732A6C1}" presName="composite" presStyleCnt="0"/>
      <dgm:spPr/>
    </dgm:pt>
    <dgm:pt modelId="{A75BFDC4-9C24-40BF-87E2-16EAF9116808}" type="pres">
      <dgm:prSet presAssocID="{4263B5FC-F759-4760-B764-E6695732A6C1}" presName="background" presStyleLbl="node0" presStyleIdx="1" presStyleCnt="2"/>
      <dgm:spPr/>
    </dgm:pt>
    <dgm:pt modelId="{E28B873B-9C12-4933-8E9E-710728C90E90}" type="pres">
      <dgm:prSet presAssocID="{4263B5FC-F759-4760-B764-E6695732A6C1}" presName="text" presStyleLbl="fgAcc0" presStyleIdx="1" presStyleCnt="2">
        <dgm:presLayoutVars>
          <dgm:chPref val="3"/>
        </dgm:presLayoutVars>
      </dgm:prSet>
      <dgm:spPr/>
    </dgm:pt>
    <dgm:pt modelId="{E0B3E2BF-17C5-4A9B-B5B8-8675398CA2A2}" type="pres">
      <dgm:prSet presAssocID="{4263B5FC-F759-4760-B764-E6695732A6C1}" presName="hierChild2" presStyleCnt="0"/>
      <dgm:spPr/>
    </dgm:pt>
  </dgm:ptLst>
  <dgm:cxnLst>
    <dgm:cxn modelId="{ED78FF33-EF89-4CFF-868F-7F1D2940E352}" srcId="{E52A810F-FA4B-4813-A0C2-F3841E05F9FA}" destId="{4263B5FC-F759-4760-B764-E6695732A6C1}" srcOrd="1" destOrd="0" parTransId="{4BFCC63B-61F0-466D-BD77-1930808CFD12}" sibTransId="{53CFF871-7A47-47E7-8CC2-C3FB0D4330F7}"/>
    <dgm:cxn modelId="{A76E0F3A-14A0-41CD-A0AF-853BBDA789B8}" type="presOf" srcId="{4263B5FC-F759-4760-B764-E6695732A6C1}" destId="{E28B873B-9C12-4933-8E9E-710728C90E90}" srcOrd="0" destOrd="0" presId="urn:microsoft.com/office/officeart/2005/8/layout/hierarchy1"/>
    <dgm:cxn modelId="{4472A645-0BEF-4384-AD75-C9E3B440B67E}" type="presOf" srcId="{E52A810F-FA4B-4813-A0C2-F3841E05F9FA}" destId="{989539E0-4FEE-4FBC-8379-472691E1A0F8}" srcOrd="0" destOrd="0" presId="urn:microsoft.com/office/officeart/2005/8/layout/hierarchy1"/>
    <dgm:cxn modelId="{DD2A4455-5902-4A62-8199-224E2CCAA73B}" type="presOf" srcId="{89852A8E-DA2A-4B73-A198-268398EDED89}" destId="{F08577C4-11B0-4A22-A430-D68154968B9E}" srcOrd="0" destOrd="0" presId="urn:microsoft.com/office/officeart/2005/8/layout/hierarchy1"/>
    <dgm:cxn modelId="{3AC6C3CA-5BDE-4600-A020-E4453BBC3200}" srcId="{E52A810F-FA4B-4813-A0C2-F3841E05F9FA}" destId="{89852A8E-DA2A-4B73-A198-268398EDED89}" srcOrd="0" destOrd="0" parTransId="{03CE14EF-8885-4955-8EFC-F9E1180F31B9}" sibTransId="{68D0ABFB-F7C1-4F47-A435-F164BA2162E6}"/>
    <dgm:cxn modelId="{DF1D2F38-11C3-48B2-828D-1276E0878920}" type="presParOf" srcId="{989539E0-4FEE-4FBC-8379-472691E1A0F8}" destId="{96954D73-5716-4683-935D-E3C533311149}" srcOrd="0" destOrd="0" presId="urn:microsoft.com/office/officeart/2005/8/layout/hierarchy1"/>
    <dgm:cxn modelId="{4DE67B68-6C06-4309-80A7-BE66F071F088}" type="presParOf" srcId="{96954D73-5716-4683-935D-E3C533311149}" destId="{C5C61708-8722-4929-9EA9-F3650188923A}" srcOrd="0" destOrd="0" presId="urn:microsoft.com/office/officeart/2005/8/layout/hierarchy1"/>
    <dgm:cxn modelId="{BA6D445D-BE28-4C99-A447-DBD9385EFF9D}" type="presParOf" srcId="{C5C61708-8722-4929-9EA9-F3650188923A}" destId="{1471EE9F-5C48-429B-BFEB-32730D6080AD}" srcOrd="0" destOrd="0" presId="urn:microsoft.com/office/officeart/2005/8/layout/hierarchy1"/>
    <dgm:cxn modelId="{9598F5FB-2C56-423A-B24E-2C20063316A1}" type="presParOf" srcId="{C5C61708-8722-4929-9EA9-F3650188923A}" destId="{F08577C4-11B0-4A22-A430-D68154968B9E}" srcOrd="1" destOrd="0" presId="urn:microsoft.com/office/officeart/2005/8/layout/hierarchy1"/>
    <dgm:cxn modelId="{4F54A452-C652-41BD-BC19-1211D3BC4745}" type="presParOf" srcId="{96954D73-5716-4683-935D-E3C533311149}" destId="{F720CE77-B32E-4DFF-8711-588BBDA46776}" srcOrd="1" destOrd="0" presId="urn:microsoft.com/office/officeart/2005/8/layout/hierarchy1"/>
    <dgm:cxn modelId="{53BA9E7D-98A4-4B42-82EE-3183E660FE7D}" type="presParOf" srcId="{989539E0-4FEE-4FBC-8379-472691E1A0F8}" destId="{0C4C295A-B203-466A-8559-797FE8A394B2}" srcOrd="1" destOrd="0" presId="urn:microsoft.com/office/officeart/2005/8/layout/hierarchy1"/>
    <dgm:cxn modelId="{94246B95-5417-4DC3-9515-8EF1F060C713}" type="presParOf" srcId="{0C4C295A-B203-466A-8559-797FE8A394B2}" destId="{0ACD9F63-5C2A-4694-B963-86298E496F5C}" srcOrd="0" destOrd="0" presId="urn:microsoft.com/office/officeart/2005/8/layout/hierarchy1"/>
    <dgm:cxn modelId="{8EF320FE-87E7-4F79-AD15-B95F235ECC08}" type="presParOf" srcId="{0ACD9F63-5C2A-4694-B963-86298E496F5C}" destId="{A75BFDC4-9C24-40BF-87E2-16EAF9116808}" srcOrd="0" destOrd="0" presId="urn:microsoft.com/office/officeart/2005/8/layout/hierarchy1"/>
    <dgm:cxn modelId="{7E8E0811-6D79-4E9B-BEC1-48FFD9677586}" type="presParOf" srcId="{0ACD9F63-5C2A-4694-B963-86298E496F5C}" destId="{E28B873B-9C12-4933-8E9E-710728C90E90}" srcOrd="1" destOrd="0" presId="urn:microsoft.com/office/officeart/2005/8/layout/hierarchy1"/>
    <dgm:cxn modelId="{B245D103-5FFE-4D74-A285-231CF10B27FB}" type="presParOf" srcId="{0C4C295A-B203-466A-8559-797FE8A394B2}" destId="{E0B3E2BF-17C5-4A9B-B5B8-8675398CA2A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A7C29C-89E9-4BDE-9965-E1B2CBDC88C7}">
      <dsp:nvSpPr>
        <dsp:cNvPr id="0" name=""/>
        <dsp:cNvSpPr/>
      </dsp:nvSpPr>
      <dsp:spPr>
        <a:xfrm>
          <a:off x="1261" y="393494"/>
          <a:ext cx="4428354" cy="28120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E4FBC9-5D77-4CBE-9340-2335E610D9BC}">
      <dsp:nvSpPr>
        <dsp:cNvPr id="0" name=""/>
        <dsp:cNvSpPr/>
      </dsp:nvSpPr>
      <dsp:spPr>
        <a:xfrm>
          <a:off x="493301" y="860931"/>
          <a:ext cx="4428354" cy="28120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800" kern="1200"/>
            <a:t>27 incontri </a:t>
          </a:r>
          <a:endParaRPr lang="en-US" sz="4800" kern="1200"/>
        </a:p>
      </dsp:txBody>
      <dsp:txXfrm>
        <a:off x="575662" y="943292"/>
        <a:ext cx="4263632" cy="2647282"/>
      </dsp:txXfrm>
    </dsp:sp>
    <dsp:sp modelId="{1729367A-1104-4D15-8797-4A886911F207}">
      <dsp:nvSpPr>
        <dsp:cNvPr id="0" name=""/>
        <dsp:cNvSpPr/>
      </dsp:nvSpPr>
      <dsp:spPr>
        <a:xfrm>
          <a:off x="5413694" y="393494"/>
          <a:ext cx="4428354" cy="28120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CEF1E8-0EBC-40DC-AA72-79311818DB03}">
      <dsp:nvSpPr>
        <dsp:cNvPr id="0" name=""/>
        <dsp:cNvSpPr/>
      </dsp:nvSpPr>
      <dsp:spPr>
        <a:xfrm>
          <a:off x="5905734" y="860931"/>
          <a:ext cx="4428354" cy="28120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800" kern="1200" dirty="0"/>
            <a:t>verbali sul sito</a:t>
          </a:r>
        </a:p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800" kern="1200" dirty="0"/>
            <a:t>(segreteria: Elena Bellavia)</a:t>
          </a:r>
          <a:endParaRPr lang="en-US" sz="4800" kern="1200" dirty="0"/>
        </a:p>
      </dsp:txBody>
      <dsp:txXfrm>
        <a:off x="5988095" y="943292"/>
        <a:ext cx="4263632" cy="26472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BCBEB4-0960-4B38-AD94-0A5FFED25965}">
      <dsp:nvSpPr>
        <dsp:cNvPr id="0" name=""/>
        <dsp:cNvSpPr/>
      </dsp:nvSpPr>
      <dsp:spPr>
        <a:xfrm>
          <a:off x="0" y="956885"/>
          <a:ext cx="2906817" cy="18458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FC3C89-1539-4C33-8EEA-631C5F885EE8}">
      <dsp:nvSpPr>
        <dsp:cNvPr id="0" name=""/>
        <dsp:cNvSpPr/>
      </dsp:nvSpPr>
      <dsp:spPr>
        <a:xfrm>
          <a:off x="322979" y="1263716"/>
          <a:ext cx="2906817" cy="18458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 err="1"/>
            <a:t>attualmente</a:t>
          </a:r>
          <a:r>
            <a:rPr lang="en-US" sz="2700" kern="1200" dirty="0"/>
            <a:t>: 370 </a:t>
          </a:r>
          <a:r>
            <a:rPr lang="en-US" sz="2700" kern="1200" dirty="0" err="1"/>
            <a:t>socie</a:t>
          </a:r>
          <a:r>
            <a:rPr lang="en-US" sz="2700" kern="1200" dirty="0"/>
            <a:t> e </a:t>
          </a:r>
          <a:r>
            <a:rPr lang="en-US" sz="2700" kern="1200" dirty="0" err="1"/>
            <a:t>soci</a:t>
          </a:r>
          <a:r>
            <a:rPr lang="en-US" sz="2700" kern="1200" dirty="0"/>
            <a:t> </a:t>
          </a:r>
          <a:r>
            <a:rPr lang="en-US" sz="2700" kern="1200" dirty="0" err="1"/>
            <a:t>iscritti</a:t>
          </a:r>
          <a:r>
            <a:rPr lang="en-US" sz="2700" kern="1200" dirty="0"/>
            <a:t>, di cui 150 </a:t>
          </a:r>
          <a:r>
            <a:rPr lang="en-US" sz="2700" kern="1200" dirty="0" err="1"/>
            <a:t>paganti</a:t>
          </a:r>
          <a:endParaRPr lang="en-US" sz="2700" kern="1200" dirty="0"/>
        </a:p>
      </dsp:txBody>
      <dsp:txXfrm>
        <a:off x="377041" y="1317778"/>
        <a:ext cx="2798693" cy="1737704"/>
      </dsp:txXfrm>
    </dsp:sp>
    <dsp:sp modelId="{B4086436-F051-4A6A-B3A5-8D2020115ED9}">
      <dsp:nvSpPr>
        <dsp:cNvPr id="0" name=""/>
        <dsp:cNvSpPr/>
      </dsp:nvSpPr>
      <dsp:spPr>
        <a:xfrm>
          <a:off x="3552776" y="956885"/>
          <a:ext cx="2906817" cy="18458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F586BC-B9F4-4B97-96AF-9CAF9378DBAA}">
      <dsp:nvSpPr>
        <dsp:cNvPr id="0" name=""/>
        <dsp:cNvSpPr/>
      </dsp:nvSpPr>
      <dsp:spPr>
        <a:xfrm>
          <a:off x="3875756" y="1263716"/>
          <a:ext cx="2906817" cy="18458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 err="1"/>
            <a:t>nel</a:t>
          </a:r>
          <a:r>
            <a:rPr lang="en-US" sz="2700" kern="1200" dirty="0"/>
            <a:t> </a:t>
          </a:r>
          <a:r>
            <a:rPr lang="en-US" sz="2700" kern="1200" dirty="0" err="1"/>
            <a:t>triennio</a:t>
          </a:r>
          <a:r>
            <a:rPr lang="en-US" sz="2700" kern="1200" dirty="0"/>
            <a:t>: 31 </a:t>
          </a:r>
          <a:r>
            <a:rPr lang="en-US" sz="2700" kern="1200" dirty="0" err="1"/>
            <a:t>nuovi</a:t>
          </a:r>
          <a:r>
            <a:rPr lang="en-US" sz="2700" kern="1200" dirty="0"/>
            <a:t> </a:t>
          </a:r>
          <a:r>
            <a:rPr lang="en-US" sz="2700" kern="1200" dirty="0" err="1"/>
            <a:t>ingressi</a:t>
          </a:r>
          <a:endParaRPr lang="en-US" sz="2700" kern="1200" dirty="0"/>
        </a:p>
      </dsp:txBody>
      <dsp:txXfrm>
        <a:off x="3929818" y="1317778"/>
        <a:ext cx="2798693" cy="1737704"/>
      </dsp:txXfrm>
    </dsp:sp>
    <dsp:sp modelId="{D6A52A25-2D5C-4697-8CE2-1C4E0F76CD91}">
      <dsp:nvSpPr>
        <dsp:cNvPr id="0" name=""/>
        <dsp:cNvSpPr/>
      </dsp:nvSpPr>
      <dsp:spPr>
        <a:xfrm>
          <a:off x="7105553" y="956885"/>
          <a:ext cx="2906817" cy="18458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8A2E20-C8C3-467F-9F5E-B80A1AF2A2AB}">
      <dsp:nvSpPr>
        <dsp:cNvPr id="0" name=""/>
        <dsp:cNvSpPr/>
      </dsp:nvSpPr>
      <dsp:spPr>
        <a:xfrm>
          <a:off x="7428532" y="1263716"/>
          <a:ext cx="2906817" cy="18458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(di cui 7 nei primi mesi del 2025)</a:t>
          </a:r>
          <a:br>
            <a:rPr lang="en-US" sz="2700" kern="1200"/>
          </a:br>
          <a:endParaRPr lang="en-US" sz="2700" kern="1200"/>
        </a:p>
      </dsp:txBody>
      <dsp:txXfrm>
        <a:off x="7482594" y="1317778"/>
        <a:ext cx="2798693" cy="17377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07B7B5-4126-4A52-AA03-8CBD25EAD6FB}">
      <dsp:nvSpPr>
        <dsp:cNvPr id="0" name=""/>
        <dsp:cNvSpPr/>
      </dsp:nvSpPr>
      <dsp:spPr>
        <a:xfrm>
          <a:off x="0" y="35818"/>
          <a:ext cx="6949440" cy="137475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 dirty="0"/>
            <a:t>notiziario </a:t>
          </a:r>
          <a:r>
            <a:rPr lang="it-IT" sz="2500" u="sng" kern="1200" dirty="0"/>
            <a:t>mensile</a:t>
          </a:r>
          <a:r>
            <a:rPr lang="it-IT" sz="2500" kern="1200" dirty="0"/>
            <a:t> </a:t>
          </a:r>
          <a:r>
            <a:rPr lang="it-IT" sz="2500" kern="1200" dirty="0" err="1"/>
            <a:t>aig</a:t>
          </a:r>
          <a:br>
            <a:rPr lang="it-IT" sz="2500" kern="1200" dirty="0"/>
          </a:br>
          <a:r>
            <a:rPr lang="it-IT" sz="2500" kern="1200" dirty="0"/>
            <a:t>• a cura di elena </a:t>
          </a:r>
          <a:r>
            <a:rPr lang="it-IT" sz="2500" kern="1200" dirty="0" err="1"/>
            <a:t>bellavia</a:t>
          </a:r>
          <a:br>
            <a:rPr lang="it-IT" sz="2500" kern="1200" dirty="0"/>
          </a:br>
          <a:r>
            <a:rPr lang="it-IT" sz="2500" kern="1200" dirty="0"/>
            <a:t>• invii straordinari per bandi e call</a:t>
          </a:r>
          <a:endParaRPr lang="en-US" sz="2500" kern="1200" dirty="0"/>
        </a:p>
      </dsp:txBody>
      <dsp:txXfrm>
        <a:off x="67110" y="102928"/>
        <a:ext cx="6815220" cy="1240530"/>
      </dsp:txXfrm>
    </dsp:sp>
    <dsp:sp modelId="{881DF91D-143B-43D6-9C2D-072AE8774D35}">
      <dsp:nvSpPr>
        <dsp:cNvPr id="0" name=""/>
        <dsp:cNvSpPr/>
      </dsp:nvSpPr>
      <dsp:spPr>
        <a:xfrm>
          <a:off x="0" y="1482568"/>
          <a:ext cx="6949440" cy="1374750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 dirty="0"/>
            <a:t>(archivio notiziari sul sito </a:t>
          </a:r>
          <a:r>
            <a:rPr lang="it-IT" sz="2500" kern="1200" dirty="0" err="1"/>
            <a:t>aig</a:t>
          </a:r>
          <a:r>
            <a:rPr lang="it-IT" sz="2500" kern="1200" dirty="0"/>
            <a:t>)</a:t>
          </a:r>
          <a:endParaRPr lang="en-US" sz="2500" kern="1200" dirty="0"/>
        </a:p>
      </dsp:txBody>
      <dsp:txXfrm>
        <a:off x="67110" y="1549678"/>
        <a:ext cx="6815220" cy="1240530"/>
      </dsp:txXfrm>
    </dsp:sp>
    <dsp:sp modelId="{89089B20-17A7-4B41-9B05-1DBEBF977C44}">
      <dsp:nvSpPr>
        <dsp:cNvPr id="0" name=""/>
        <dsp:cNvSpPr/>
      </dsp:nvSpPr>
      <dsp:spPr>
        <a:xfrm>
          <a:off x="0" y="2929318"/>
          <a:ext cx="6949440" cy="1374750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 dirty="0"/>
            <a:t>pagina </a:t>
          </a:r>
          <a:r>
            <a:rPr lang="it-IT" sz="2500" kern="1200" dirty="0" err="1"/>
            <a:t>facebook</a:t>
          </a:r>
          <a:r>
            <a:rPr lang="it-IT" sz="2500" kern="1200" dirty="0"/>
            <a:t> </a:t>
          </a:r>
          <a:r>
            <a:rPr lang="it-IT" sz="2500" kern="1200" dirty="0" err="1"/>
            <a:t>aig</a:t>
          </a:r>
          <a:br>
            <a:rPr lang="it-IT" sz="2500" kern="1200" dirty="0"/>
          </a:br>
          <a:r>
            <a:rPr lang="it-IT" sz="2500" kern="1200" dirty="0"/>
            <a:t>• a cura di </a:t>
          </a:r>
          <a:r>
            <a:rPr lang="it-IT" sz="2500" kern="1200" dirty="0" err="1"/>
            <a:t>raul</a:t>
          </a:r>
          <a:r>
            <a:rPr lang="it-IT" sz="2500" kern="1200" dirty="0"/>
            <a:t> calzoni</a:t>
          </a:r>
          <a:br>
            <a:rPr lang="it-IT" sz="2500" kern="1200" dirty="0"/>
          </a:br>
          <a:r>
            <a:rPr lang="it-IT" sz="2500" kern="1200" dirty="0"/>
            <a:t>• 876 followers</a:t>
          </a:r>
          <a:endParaRPr lang="en-US" sz="2500" kern="1200" dirty="0"/>
        </a:p>
      </dsp:txBody>
      <dsp:txXfrm>
        <a:off x="67110" y="2996428"/>
        <a:ext cx="6815220" cy="1240530"/>
      </dsp:txXfrm>
    </dsp:sp>
    <dsp:sp modelId="{AF364F42-0FFA-4ADC-BC75-2D2B6CD0798B}">
      <dsp:nvSpPr>
        <dsp:cNvPr id="0" name=""/>
        <dsp:cNvSpPr/>
      </dsp:nvSpPr>
      <dsp:spPr>
        <a:xfrm>
          <a:off x="0" y="4376069"/>
          <a:ext cx="6949440" cy="137475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 dirty="0" err="1"/>
            <a:t>sito_collaborazione</a:t>
          </a:r>
          <a:r>
            <a:rPr lang="it-IT" sz="2500" kern="1200" dirty="0"/>
            <a:t> tecnica: contrattualizzazione di un nuovo webmaster: </a:t>
          </a:r>
          <a:r>
            <a:rPr lang="it-IT" sz="2500" kern="1200" dirty="0" err="1"/>
            <a:t>fabio</a:t>
          </a:r>
          <a:r>
            <a:rPr lang="it-IT" sz="2500" kern="1200" dirty="0"/>
            <a:t> </a:t>
          </a:r>
          <a:r>
            <a:rPr lang="it-IT" sz="2500" kern="1200" dirty="0" err="1"/>
            <a:t>sonzogni</a:t>
          </a:r>
          <a:endParaRPr lang="en-US" sz="2500" kern="1200" dirty="0"/>
        </a:p>
      </dsp:txBody>
      <dsp:txXfrm>
        <a:off x="67110" y="4443179"/>
        <a:ext cx="6815220" cy="12405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7A00F8-9955-493A-8B20-FA45BEB135CC}">
      <dsp:nvSpPr>
        <dsp:cNvPr id="0" name=""/>
        <dsp:cNvSpPr/>
      </dsp:nvSpPr>
      <dsp:spPr>
        <a:xfrm>
          <a:off x="0" y="503098"/>
          <a:ext cx="6949440" cy="153971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/>
            <a:t>procedura di patrocinio</a:t>
          </a:r>
          <a:br>
            <a:rPr lang="it-IT" sz="2800" kern="1200" dirty="0"/>
          </a:br>
          <a:r>
            <a:rPr lang="it-IT" sz="2800" kern="1200" dirty="0"/>
            <a:t>• sezione dedicata sul sito</a:t>
          </a:r>
          <a:br>
            <a:rPr lang="it-IT" sz="2800" kern="1200" dirty="0"/>
          </a:br>
          <a:r>
            <a:rPr lang="it-IT" sz="2800" kern="1200" dirty="0"/>
            <a:t>• 24 iniziative nel triennio</a:t>
          </a:r>
          <a:endParaRPr lang="en-US" sz="2800" kern="1200" dirty="0"/>
        </a:p>
      </dsp:txBody>
      <dsp:txXfrm>
        <a:off x="75163" y="578261"/>
        <a:ext cx="6799114" cy="1389393"/>
      </dsp:txXfrm>
    </dsp:sp>
    <dsp:sp modelId="{7BEA8202-0BD0-41E2-B6A3-12636B49612B}">
      <dsp:nvSpPr>
        <dsp:cNvPr id="0" name=""/>
        <dsp:cNvSpPr/>
      </dsp:nvSpPr>
      <dsp:spPr>
        <a:xfrm>
          <a:off x="0" y="2123459"/>
          <a:ext cx="6949440" cy="1539719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/>
            <a:t>mappa della germanistica</a:t>
          </a:r>
          <a:br>
            <a:rPr lang="it-IT" sz="2800" kern="1200"/>
          </a:br>
          <a:r>
            <a:rPr lang="it-IT" sz="2800" kern="1200"/>
            <a:t>• aggiornamento annuale</a:t>
          </a:r>
          <a:br>
            <a:rPr lang="it-IT" sz="2800" kern="1200"/>
          </a:br>
          <a:r>
            <a:rPr lang="it-IT" sz="2800" kern="1200"/>
            <a:t>• segnalazione cambiamenti di sede e status</a:t>
          </a:r>
          <a:endParaRPr lang="en-US" sz="2800" kern="1200"/>
        </a:p>
      </dsp:txBody>
      <dsp:txXfrm>
        <a:off x="75163" y="2198622"/>
        <a:ext cx="6799114" cy="1389393"/>
      </dsp:txXfrm>
    </dsp:sp>
    <dsp:sp modelId="{EB88C1DF-DFD1-4055-B714-479019BF7F2D}">
      <dsp:nvSpPr>
        <dsp:cNvPr id="0" name=""/>
        <dsp:cNvSpPr/>
      </dsp:nvSpPr>
      <dsp:spPr>
        <a:xfrm>
          <a:off x="0" y="3743819"/>
          <a:ext cx="6949440" cy="1539719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/>
            <a:t>segnalazioni editoriali</a:t>
          </a:r>
          <a:br>
            <a:rPr lang="it-IT" sz="2800" kern="1200"/>
          </a:br>
          <a:r>
            <a:rPr lang="it-IT" sz="2800" kern="1200"/>
            <a:t>• incremento nel 2024</a:t>
          </a:r>
          <a:br>
            <a:rPr lang="it-IT" sz="2800" kern="1200"/>
          </a:br>
          <a:r>
            <a:rPr lang="it-IT" sz="2800" kern="1200"/>
            <a:t>• visibilità delle pubblicazioni</a:t>
          </a:r>
          <a:endParaRPr lang="en-US" sz="2800" kern="1200"/>
        </a:p>
      </dsp:txBody>
      <dsp:txXfrm>
        <a:off x="75163" y="3818982"/>
        <a:ext cx="6799114" cy="138939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CB2508-7C03-4F93-8A0A-4EF18C163363}">
      <dsp:nvSpPr>
        <dsp:cNvPr id="0" name=""/>
        <dsp:cNvSpPr/>
      </dsp:nvSpPr>
      <dsp:spPr>
        <a:xfrm>
          <a:off x="4500" y="839328"/>
          <a:ext cx="4242136" cy="26937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CFCE92-A651-40FB-81F2-0368FE7CCCC1}">
      <dsp:nvSpPr>
        <dsp:cNvPr id="0" name=""/>
        <dsp:cNvSpPr/>
      </dsp:nvSpPr>
      <dsp:spPr>
        <a:xfrm>
          <a:off x="475848" y="1287109"/>
          <a:ext cx="4242136" cy="26937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400" kern="1200" dirty="0"/>
            <a:t>sezione </a:t>
          </a:r>
          <a:r>
            <a:rPr lang="it-IT" sz="3400" b="1" kern="1200" dirty="0"/>
            <a:t>interna</a:t>
          </a:r>
          <a:r>
            <a:rPr lang="it-IT" sz="3400" kern="1200" dirty="0"/>
            <a:t> al fascicolo di </a:t>
          </a:r>
        </a:p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400" kern="1200" dirty="0"/>
            <a:t>«studi germanici» </a:t>
          </a:r>
          <a:endParaRPr lang="en-US" sz="3400" kern="1200" dirty="0"/>
        </a:p>
      </dsp:txBody>
      <dsp:txXfrm>
        <a:off x="554745" y="1366006"/>
        <a:ext cx="4084342" cy="2535962"/>
      </dsp:txXfrm>
    </dsp:sp>
    <dsp:sp modelId="{76A15846-0868-4493-9923-10BCB46F7F61}">
      <dsp:nvSpPr>
        <dsp:cNvPr id="0" name=""/>
        <dsp:cNvSpPr/>
      </dsp:nvSpPr>
      <dsp:spPr>
        <a:xfrm>
          <a:off x="5189333" y="839328"/>
          <a:ext cx="4670167" cy="26937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5B7D3A-190F-43D7-97EA-2745CAB41F15}">
      <dsp:nvSpPr>
        <dsp:cNvPr id="0" name=""/>
        <dsp:cNvSpPr/>
      </dsp:nvSpPr>
      <dsp:spPr>
        <a:xfrm>
          <a:off x="5660681" y="1287109"/>
          <a:ext cx="4670167" cy="26937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400" kern="1200" dirty="0"/>
            <a:t>mantiene: </a:t>
          </a:r>
        </a:p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400" kern="1200" dirty="0"/>
            <a:t>- carattere tematico </a:t>
          </a:r>
        </a:p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400" kern="1200" dirty="0"/>
            <a:t>- composizione bilingue</a:t>
          </a:r>
          <a:endParaRPr lang="en-US" sz="3400" kern="1200" dirty="0"/>
        </a:p>
      </dsp:txBody>
      <dsp:txXfrm>
        <a:off x="5739578" y="1366006"/>
        <a:ext cx="4512373" cy="253596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818495-BC38-4A6E-ABEE-7A1BB5099613}">
      <dsp:nvSpPr>
        <dsp:cNvPr id="0" name=""/>
        <dsp:cNvSpPr/>
      </dsp:nvSpPr>
      <dsp:spPr>
        <a:xfrm>
          <a:off x="1261" y="393494"/>
          <a:ext cx="4428354" cy="28120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E91A9A-6A78-421E-9E93-4174A67EA01D}">
      <dsp:nvSpPr>
        <dsp:cNvPr id="0" name=""/>
        <dsp:cNvSpPr/>
      </dsp:nvSpPr>
      <dsp:spPr>
        <a:xfrm>
          <a:off x="493301" y="860931"/>
          <a:ext cx="4428354" cy="28120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600" kern="1200" dirty="0"/>
            <a:t>2 contributi annuali</a:t>
          </a:r>
        </a:p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600" kern="1200" dirty="0"/>
            <a:t>ricerca all’estero</a:t>
          </a:r>
          <a:endParaRPr lang="en-US" sz="4600" kern="1200" dirty="0"/>
        </a:p>
      </dsp:txBody>
      <dsp:txXfrm>
        <a:off x="575662" y="943292"/>
        <a:ext cx="4263632" cy="2647282"/>
      </dsp:txXfrm>
    </dsp:sp>
    <dsp:sp modelId="{0DC1CEA4-1339-4CC9-9EAF-E55F48BE2715}">
      <dsp:nvSpPr>
        <dsp:cNvPr id="0" name=""/>
        <dsp:cNvSpPr/>
      </dsp:nvSpPr>
      <dsp:spPr>
        <a:xfrm>
          <a:off x="5413694" y="393494"/>
          <a:ext cx="4428354" cy="28120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F46580-4022-4014-9BCE-78182487E02E}">
      <dsp:nvSpPr>
        <dsp:cNvPr id="0" name=""/>
        <dsp:cNvSpPr/>
      </dsp:nvSpPr>
      <dsp:spPr>
        <a:xfrm>
          <a:off x="5905734" y="860931"/>
          <a:ext cx="4428354" cy="28120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600" kern="1200" dirty="0"/>
            <a:t>aumento dell’importo:  1000 euro</a:t>
          </a:r>
          <a:endParaRPr lang="en-US" sz="4600" kern="1200" dirty="0"/>
        </a:p>
      </dsp:txBody>
      <dsp:txXfrm>
        <a:off x="5988095" y="943292"/>
        <a:ext cx="4263632" cy="264728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4E0839-42B6-4018-96D4-4BAC54609DA7}">
      <dsp:nvSpPr>
        <dsp:cNvPr id="0" name=""/>
        <dsp:cNvSpPr/>
      </dsp:nvSpPr>
      <dsp:spPr>
        <a:xfrm>
          <a:off x="0" y="21193"/>
          <a:ext cx="6949440" cy="25295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2300" kern="1200" dirty="0"/>
            <a:t>adesione al documento</a:t>
          </a:r>
          <a:br>
            <a:rPr lang="it-IT" sz="2300" kern="1200" dirty="0"/>
          </a:br>
          <a:r>
            <a:rPr lang="it-IT" sz="2300" i="1" kern="1200" dirty="0"/>
            <a:t>i rischi di ridimensionamento dell’università e della ricerca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2300" kern="1200" dirty="0"/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2300" kern="1200" dirty="0"/>
            <a:t>(sottoscritto da circa 120 consulte italiane)</a:t>
          </a:r>
          <a:endParaRPr lang="en-US" sz="2300" kern="1200" dirty="0"/>
        </a:p>
        <a:p>
          <a:pPr marL="0"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 dirty="0"/>
        </a:p>
      </dsp:txBody>
      <dsp:txXfrm>
        <a:off x="123482" y="144675"/>
        <a:ext cx="6702476" cy="2282576"/>
      </dsp:txXfrm>
    </dsp:sp>
    <dsp:sp modelId="{9FC10B75-E210-40D8-9B7C-E7C14B027872}">
      <dsp:nvSpPr>
        <dsp:cNvPr id="0" name=""/>
        <dsp:cNvSpPr/>
      </dsp:nvSpPr>
      <dsp:spPr>
        <a:xfrm>
          <a:off x="0" y="2636426"/>
          <a:ext cx="6949440" cy="252954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 dirty="0"/>
            <a:t>- denuncia dei tagli al finanziamento pubblico</a:t>
          </a:r>
          <a:br>
            <a:rPr lang="it-IT" sz="2300" kern="1200" dirty="0"/>
          </a:br>
          <a:r>
            <a:rPr lang="it-IT" sz="2300" kern="1200" dirty="0"/>
            <a:t>- difesa del ruolo pubblico dell’istruzione superiore</a:t>
          </a:r>
          <a:endParaRPr lang="en-US" sz="2300" kern="1200" dirty="0"/>
        </a:p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 dirty="0"/>
        </a:p>
      </dsp:txBody>
      <dsp:txXfrm>
        <a:off x="123482" y="2759908"/>
        <a:ext cx="6702476" cy="2282576"/>
      </dsp:txXfrm>
    </dsp:sp>
    <dsp:sp modelId="{1839E84B-475E-4932-BA7A-C195F1EA743E}">
      <dsp:nvSpPr>
        <dsp:cNvPr id="0" name=""/>
        <dsp:cNvSpPr/>
      </dsp:nvSpPr>
      <dsp:spPr>
        <a:xfrm>
          <a:off x="0" y="5146513"/>
          <a:ext cx="6949440" cy="6189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645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1800" kern="1200" dirty="0"/>
        </a:p>
      </dsp:txBody>
      <dsp:txXfrm>
        <a:off x="0" y="5146513"/>
        <a:ext cx="6949440" cy="61893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71EE9F-5C48-429B-BFEB-32730D6080AD}">
      <dsp:nvSpPr>
        <dsp:cNvPr id="0" name=""/>
        <dsp:cNvSpPr/>
      </dsp:nvSpPr>
      <dsp:spPr>
        <a:xfrm>
          <a:off x="1261" y="393494"/>
          <a:ext cx="4428354" cy="28120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8577C4-11B0-4A22-A430-D68154968B9E}">
      <dsp:nvSpPr>
        <dsp:cNvPr id="0" name=""/>
        <dsp:cNvSpPr/>
      </dsp:nvSpPr>
      <dsp:spPr>
        <a:xfrm>
          <a:off x="493301" y="860931"/>
          <a:ext cx="4428354" cy="28120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kern="1200"/>
            <a:t>situazione ottima (accantonamenti anche per il convegno triennale e per la pubblicazione degli atti)</a:t>
          </a:r>
          <a:endParaRPr lang="en-US" sz="3200" kern="1200"/>
        </a:p>
      </dsp:txBody>
      <dsp:txXfrm>
        <a:off x="575662" y="943292"/>
        <a:ext cx="4263632" cy="2647282"/>
      </dsp:txXfrm>
    </dsp:sp>
    <dsp:sp modelId="{A75BFDC4-9C24-40BF-87E2-16EAF9116808}">
      <dsp:nvSpPr>
        <dsp:cNvPr id="0" name=""/>
        <dsp:cNvSpPr/>
      </dsp:nvSpPr>
      <dsp:spPr>
        <a:xfrm>
          <a:off x="5413694" y="393494"/>
          <a:ext cx="4428354" cy="28120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8B873B-9C12-4933-8E9E-710728C90E90}">
      <dsp:nvSpPr>
        <dsp:cNvPr id="0" name=""/>
        <dsp:cNvSpPr/>
      </dsp:nvSpPr>
      <dsp:spPr>
        <a:xfrm>
          <a:off x="5905734" y="860931"/>
          <a:ext cx="4428354" cy="28120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kern="1200"/>
            <a:t>bilancio a cura di francesco rossi</a:t>
          </a:r>
          <a:endParaRPr lang="en-US" sz="3200" kern="1200"/>
        </a:p>
      </dsp:txBody>
      <dsp:txXfrm>
        <a:off x="5988095" y="943292"/>
        <a:ext cx="4263632" cy="26472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4D343A-53A3-BAB5-5215-A058A9B0F9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89A5A45-FB3A-5BAA-1026-26B7822989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C32D75-B330-ACBF-42E2-A59E473FD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381F-B398-438F-820E-A564BCB3F903}" type="datetimeFigureOut">
              <a:rPr lang="it-IT" smtClean="0"/>
              <a:t>30/06/2025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D49897A-642D-83E4-B4B9-45A6C3A73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912C056-5690-BB46-58D2-25B33CC04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8AFC8-9B3A-420F-88C2-81C954DC49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7760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89A22A-32AE-A4F2-5A0A-64824B97D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7825599-704E-E971-031D-66A970CD93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37F98D5-2A6E-D5EB-82D2-B38960354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381F-B398-438F-820E-A564BCB3F903}" type="datetimeFigureOut">
              <a:rPr lang="it-IT" smtClean="0"/>
              <a:t>30/06/2025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7E4F470-E625-DAA3-DC9B-6B2D78FE8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CEC7567-C41A-062B-A80A-4EEE80938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8AFC8-9B3A-420F-88C2-81C954DC49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8727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0E90C92-6543-8494-07DA-00E9A6FE6E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8C7F232-0591-68C4-457D-6531EF8C3D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4B73600-058B-911B-8ED0-D69B67F8B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381F-B398-438F-820E-A564BCB3F903}" type="datetimeFigureOut">
              <a:rPr lang="it-IT" smtClean="0"/>
              <a:t>30/06/2025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6FC2202-357F-2B39-574F-5EE202536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4FFD928-A195-26AC-AFE4-48D20B7AA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8AFC8-9B3A-420F-88C2-81C954DC49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6677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2A7A3F-3B17-89ED-8261-48F3F02B1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A18177-425F-97FC-9A31-50B111DE5D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74F8AAD-C59E-7650-B7BF-D6E0527AC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381F-B398-438F-820E-A564BCB3F903}" type="datetimeFigureOut">
              <a:rPr lang="it-IT" smtClean="0"/>
              <a:t>30/06/2025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FFA4CF2-0F8A-9154-79AA-7511DAA1F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41DAE35-0A21-3520-7157-D3A305F34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8AFC8-9B3A-420F-88C2-81C954DC49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9793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87336C-DB57-0785-8787-35A6A43CD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569975A-FAEE-C5BB-A42B-CD90E10F11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1328810-E0B4-79A8-77F3-8BC062DE2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381F-B398-438F-820E-A564BCB3F903}" type="datetimeFigureOut">
              <a:rPr lang="it-IT" smtClean="0"/>
              <a:t>30/06/2025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83E9505-2F03-EC12-7D31-F58C977EA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425E384-573A-502F-B4E9-699C3DB30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8AFC8-9B3A-420F-88C2-81C954DC49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4598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B62030-993E-EBF3-A386-D8476B031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26435CA-87B5-4254-A84B-8469F0084A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B243CB0-D970-8645-C96F-E84C6957F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9285A15-36AE-F4D1-F921-38F282B8B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381F-B398-438F-820E-A564BCB3F903}" type="datetimeFigureOut">
              <a:rPr lang="it-IT" smtClean="0"/>
              <a:t>30/06/2025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13A8A76-CEC7-6703-70DA-E7CDFF9CE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869F7EA-3D90-B5F5-03F0-6C205D92E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8AFC8-9B3A-420F-88C2-81C954DC49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042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0B0DAE-EC76-D563-32CD-D3FDA86D6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D27427F-0BF6-C362-6A27-20D8CD469C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2F8AEDF-E1C2-DB1F-BF63-21C7E3A3F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0B38895-EE48-9B77-08F7-18F39CC94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8F8BC20-2A0C-9C3E-1E22-D9392C9157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B9FBC5F-2B41-28B1-CCF4-BFC9E9C20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381F-B398-438F-820E-A564BCB3F903}" type="datetimeFigureOut">
              <a:rPr lang="it-IT" smtClean="0"/>
              <a:t>30/06/2025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6CF3144-B594-067F-DDB4-73333894B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C5F167A-623A-494B-5637-CC569ABAC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8AFC8-9B3A-420F-88C2-81C954DC49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7108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1070F0-23C7-43C2-D94F-1205DC7A2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8079549-A9DE-0F6F-7408-494292D6F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381F-B398-438F-820E-A564BCB3F903}" type="datetimeFigureOut">
              <a:rPr lang="it-IT" smtClean="0"/>
              <a:t>30/06/2025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532C208-7E9C-FE6F-C29B-4EEBD1FF6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FD2B3FE-07FA-06EB-0402-8C6405683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8AFC8-9B3A-420F-88C2-81C954DC49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3195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6B4ECA5-A8DB-A2B1-F6CF-30A5ED6A9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381F-B398-438F-820E-A564BCB3F903}" type="datetimeFigureOut">
              <a:rPr lang="it-IT" smtClean="0"/>
              <a:t>30/06/2025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E81E513-3108-BB8D-F836-0710E09F6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7BD303B-9ADB-480E-D900-9E0B0FBF8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8AFC8-9B3A-420F-88C2-81C954DC49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9983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1294B2-7E26-8431-CB71-FCFB4B83F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5DBD0E-F294-A4D6-A3B7-F43FC0E07B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F0D429D-E694-C9EC-C02C-C512B775EB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656E68B-7C92-0872-198A-2FDBE4876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381F-B398-438F-820E-A564BCB3F903}" type="datetimeFigureOut">
              <a:rPr lang="it-IT" smtClean="0"/>
              <a:t>30/06/2025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A08D5ED-A761-DCB3-1A42-CE903D134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728D288-534F-B4AE-BE65-48C711489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8AFC8-9B3A-420F-88C2-81C954DC49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7283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6DFA2E-AC4F-78F6-9425-CEA90B285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F972421-0B98-A51C-15B1-AB9AE1F256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715B3A0-D866-FA7A-6B68-144B4592B1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78A1B49-51F8-FFF7-6EAF-0884EF07E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381F-B398-438F-820E-A564BCB3F903}" type="datetimeFigureOut">
              <a:rPr lang="it-IT" smtClean="0"/>
              <a:t>30/06/2025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84826A3-318F-DDAD-A01E-B1D018A73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FC39B38-61E6-5454-20D6-E1110B08B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8AFC8-9B3A-420F-88C2-81C954DC49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5970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2AA4CE1-FEAB-61A7-8AC5-0E0B9027F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B874E02-6E3F-FD08-A05A-B5CF7FFF4F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080449F-72B9-0BD0-7742-DA6536A034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E381F-B398-438F-820E-A564BCB3F903}" type="datetimeFigureOut">
              <a:rPr lang="it-IT" smtClean="0"/>
              <a:t>30/06/2025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A87CF36-778D-EA99-E9C7-6F0BBB380E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72B57CB-3DDB-C14C-DA8F-136F706A0A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8AFC8-9B3A-420F-88C2-81C954DC49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8783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759F09-DAEA-A579-8E37-D85CECE74D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2033" y="2400494"/>
            <a:ext cx="9144000" cy="3934991"/>
          </a:xfrm>
        </p:spPr>
        <p:txBody>
          <a:bodyPr>
            <a:normAutofit/>
          </a:bodyPr>
          <a:lstStyle/>
          <a:p>
            <a:r>
              <a:rPr lang="it-IT" dirty="0"/>
              <a:t>relazione triennio </a:t>
            </a:r>
            <a:br>
              <a:rPr lang="it-IT" dirty="0"/>
            </a:br>
            <a:r>
              <a:rPr lang="it-IT" dirty="0"/>
              <a:t>giugno 2022- giugno2025</a:t>
            </a:r>
            <a:br>
              <a:rPr lang="it-IT" dirty="0"/>
            </a:br>
            <a:br>
              <a:rPr lang="it-IT" dirty="0"/>
            </a:br>
            <a:r>
              <a:rPr lang="it-IT" sz="2400" i="1" dirty="0" err="1"/>
              <a:t>pisa</a:t>
            </a:r>
            <a:r>
              <a:rPr lang="it-IT" sz="2400" i="1" dirty="0"/>
              <a:t>, 21 giugno 2025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289401C-8F9B-7F32-38EC-4248E2D4E3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2033" y="1511981"/>
            <a:ext cx="9144000" cy="1655762"/>
          </a:xfrm>
        </p:spPr>
        <p:txBody>
          <a:bodyPr/>
          <a:lstStyle/>
          <a:p>
            <a:r>
              <a:rPr lang="it-IT" dirty="0"/>
              <a:t>Ottobre 2023</a:t>
            </a:r>
          </a:p>
        </p:txBody>
      </p:sp>
      <p:pic>
        <p:nvPicPr>
          <p:cNvPr id="1026" name="Picture 2" descr="Anteprima immagine">
            <a:extLst>
              <a:ext uri="{FF2B5EF4-FFF2-40B4-BE49-F238E27FC236}">
                <a16:creationId xmlns:a16="http://schemas.microsoft.com/office/drawing/2014/main" id="{6D8C16FB-99B5-C234-C9E6-06C5C055F6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7246" y="300718"/>
            <a:ext cx="9553575" cy="20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22889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9511223-F73D-772B-6D44-F64267F3BC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008A3A5-CFEE-6C46-1790-319CDA5C68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67A6D58-AAAC-3DE9-EC97-639104BAE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2" y="1396999"/>
            <a:ext cx="2786388" cy="2032001"/>
          </a:xfrm>
        </p:spPr>
        <p:txBody>
          <a:bodyPr anchor="t">
            <a:normAutofit/>
          </a:bodyPr>
          <a:lstStyle/>
          <a:p>
            <a:r>
              <a:rPr lang="it-IT" sz="3200" dirty="0"/>
              <a:t>collaborazioni con l’</a:t>
            </a:r>
            <a:r>
              <a:rPr lang="it-IT" sz="3200" dirty="0" err="1"/>
              <a:t>iisg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36B0B8-CC02-F216-A5F4-878EAAB0C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7774" y="1327718"/>
            <a:ext cx="7392442" cy="44300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dirty="0"/>
              <a:t>comitato di coordinamento della </a:t>
            </a:r>
            <a:r>
              <a:rPr lang="it-IT" sz="3200" i="1" dirty="0"/>
              <a:t>conferenza generale degli studi germanici in </a:t>
            </a:r>
            <a:r>
              <a:rPr lang="it-IT" sz="3200" i="1" dirty="0" err="1"/>
              <a:t>italia</a:t>
            </a:r>
            <a:r>
              <a:rPr lang="it-IT" sz="3200" dirty="0"/>
              <a:t>, </a:t>
            </a:r>
            <a:r>
              <a:rPr lang="it-IT" sz="3200" dirty="0" err="1"/>
              <a:t>oganizzata</a:t>
            </a:r>
            <a:r>
              <a:rPr lang="it-IT" sz="3200" dirty="0"/>
              <a:t> dall’</a:t>
            </a:r>
            <a:r>
              <a:rPr lang="it-IT" sz="3200" dirty="0" err="1"/>
              <a:t>iisg</a:t>
            </a:r>
            <a:r>
              <a:rPr lang="it-IT" sz="3200" dirty="0"/>
              <a:t>, al </a:t>
            </a:r>
            <a:r>
              <a:rPr lang="it-IT" sz="3200" dirty="0" err="1"/>
              <a:t>cnr</a:t>
            </a:r>
            <a:r>
              <a:rPr lang="it-IT" sz="3200" dirty="0"/>
              <a:t> il 16-17 dicembre 2022</a:t>
            </a:r>
          </a:p>
          <a:p>
            <a:pPr marL="0" indent="0">
              <a:buNone/>
            </a:pPr>
            <a:endParaRPr lang="it-IT" sz="3200" dirty="0"/>
          </a:p>
          <a:p>
            <a:pPr marL="0" indent="0">
              <a:buNone/>
            </a:pPr>
            <a:r>
              <a:rPr lang="it-IT" sz="3200" dirty="0"/>
              <a:t>sottoscrizione di un documento comune a sostegno dei </a:t>
            </a:r>
            <a:r>
              <a:rPr lang="it-IT" sz="3200" dirty="0" err="1"/>
              <a:t>goethe</a:t>
            </a:r>
            <a:r>
              <a:rPr lang="it-IT" sz="3200" dirty="0"/>
              <a:t>-institut in Italia (</a:t>
            </a:r>
            <a:r>
              <a:rPr lang="it-IT" sz="3200" dirty="0" err="1"/>
              <a:t>napoli</a:t>
            </a:r>
            <a:r>
              <a:rPr lang="it-IT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9837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6ACA6F80-D392-A64E-3CF8-F28F1CCE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2E40613-45A0-77F2-F8B2-37DECA668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79" y="548640"/>
            <a:ext cx="4779572" cy="2067705"/>
          </a:xfrm>
        </p:spPr>
        <p:txBody>
          <a:bodyPr anchor="t">
            <a:normAutofit/>
          </a:bodyPr>
          <a:lstStyle/>
          <a:p>
            <a:r>
              <a:rPr lang="it-IT" dirty="0"/>
              <a:t>collaborazioni</a:t>
            </a:r>
          </a:p>
        </p:txBody>
      </p:sp>
      <p:pic>
        <p:nvPicPr>
          <p:cNvPr id="7" name="Graphic 6" descr="Wedding Rings">
            <a:extLst>
              <a:ext uri="{FF2B5EF4-FFF2-40B4-BE49-F238E27FC236}">
                <a16:creationId xmlns:a16="http://schemas.microsoft.com/office/drawing/2014/main" id="{BCBEE029-EA6E-91CB-BABC-BDB1D52FE0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51610" y="1423217"/>
            <a:ext cx="1790998" cy="1790998"/>
          </a:xfrm>
          <a:prstGeom prst="rect">
            <a:avLst/>
          </a:pr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FAE0CF-DF53-512E-D1BE-65A2B9FE5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9150" y="548638"/>
            <a:ext cx="7178040" cy="5760721"/>
          </a:xfrm>
        </p:spPr>
        <p:txBody>
          <a:bodyPr anchor="t">
            <a:normAutofit/>
          </a:bodyPr>
          <a:lstStyle/>
          <a:p>
            <a:pPr>
              <a:spcAft>
                <a:spcPts val="800"/>
              </a:spcAft>
            </a:pPr>
            <a:r>
              <a:rPr lang="it-IT" sz="2400" i="1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villa </a:t>
            </a:r>
            <a:r>
              <a:rPr lang="it-IT" sz="2400" i="1" u="sng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vigoni</a:t>
            </a:r>
            <a:endParaRPr lang="it-IT" sz="2400" u="sng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it-IT" sz="2400" dirty="0"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it-IT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’assemblea dei soci di villa </a:t>
            </a:r>
            <a:r>
              <a:rPr lang="it-IT" sz="2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vigoni</a:t>
            </a:r>
            <a:r>
              <a:rPr lang="it-IT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nel novembre 2022 ha approvato l’adesione </a:t>
            </a:r>
            <a:r>
              <a:rPr lang="it-IT" sz="2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dell’aig</a:t>
            </a:r>
            <a:r>
              <a:rPr lang="it-IT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in qualità di nuovo socio dell’associazione villa </a:t>
            </a:r>
            <a:r>
              <a:rPr lang="it-IT" sz="2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vigoni</a:t>
            </a:r>
            <a:r>
              <a:rPr lang="it-IT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it-IT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dal 1° gennaio 2023 </a:t>
            </a:r>
            <a:r>
              <a:rPr lang="it-IT" sz="2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l’aig</a:t>
            </a:r>
            <a:r>
              <a:rPr lang="it-IT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è diventata </a:t>
            </a:r>
            <a:r>
              <a:rPr lang="it-IT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socio corporativo</a:t>
            </a:r>
            <a:r>
              <a:rPr lang="it-IT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sulla base di un rapporto di “reciproca ammissione” (che non comporta il versamento di alcun contributo).  </a:t>
            </a:r>
          </a:p>
          <a:p>
            <a:pPr marL="0" indent="0">
              <a:spcAft>
                <a:spcPts val="800"/>
              </a:spcAft>
              <a:buNone/>
            </a:pPr>
            <a:endParaRPr lang="it-IT" sz="240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it-IT" sz="2400" i="1" u="sng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idv</a:t>
            </a:r>
            <a:endParaRPr lang="it-IT" sz="2400" i="1" u="sng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it-IT" sz="2400" dirty="0">
                <a:ea typeface="Calibri" panose="020F0502020204030204" pitchFamily="34" charset="0"/>
                <a:cs typeface="Times New Roman" panose="02020603050405020304" pitchFamily="18" charset="0"/>
              </a:rPr>
              <a:t>diffusione del notiziario </a:t>
            </a:r>
            <a:r>
              <a:rPr lang="it-IT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idv</a:t>
            </a:r>
            <a:endParaRPr lang="it-IT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it-IT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partecipazione di un nostro rappresentante (quest’anno, in luglio, elena </a:t>
            </a:r>
            <a:r>
              <a:rPr lang="it-IT" sz="2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bellavia</a:t>
            </a:r>
            <a:r>
              <a:rPr lang="it-IT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al congresso</a:t>
            </a: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2519732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00DC1B0-7E1A-BD02-3F93-19E6B1B75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84FD126-32E3-97F9-D107-5A8BC0733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548638"/>
            <a:ext cx="3493008" cy="5788152"/>
          </a:xfrm>
        </p:spPr>
        <p:txBody>
          <a:bodyPr anchor="ctr">
            <a:normAutofit/>
          </a:bodyPr>
          <a:lstStyle/>
          <a:p>
            <a:r>
              <a:rPr lang="it-IT" sz="3600" dirty="0" err="1"/>
              <a:t>aig</a:t>
            </a:r>
            <a:r>
              <a:rPr lang="it-IT" sz="3600" dirty="0"/>
              <a:t> e università</a:t>
            </a:r>
            <a:endParaRPr lang="it-IT" sz="4000" dirty="0"/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201ACE7B-9B17-5144-6915-F17B571D03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9611741"/>
              </p:ext>
            </p:extLst>
          </p:nvPr>
        </p:nvGraphicFramePr>
        <p:xfrm>
          <a:off x="4608246" y="548640"/>
          <a:ext cx="6949440" cy="578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0747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DE271AA-B13D-127B-31C2-070146FFF0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2677AAC-5A19-2024-4A0F-BCC5E5D90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7431" y="1537022"/>
            <a:ext cx="3710319" cy="4132257"/>
          </a:xfrm>
        </p:spPr>
        <p:txBody>
          <a:bodyPr anchor="t">
            <a:normAutofit/>
          </a:bodyPr>
          <a:lstStyle/>
          <a:p>
            <a:pPr algn="r"/>
            <a:r>
              <a:rPr lang="en-US" err="1">
                <a:effectLst/>
                <a:ea typeface="MS Mincho" panose="02020609040205080304" pitchFamily="49" charset="-128"/>
              </a:rPr>
              <a:t>partecipazione</a:t>
            </a:r>
            <a:r>
              <a:rPr lang="en-US">
                <a:effectLst/>
                <a:ea typeface="MS Mincho" panose="02020609040205080304" pitchFamily="49" charset="-128"/>
              </a:rPr>
              <a:t> </a:t>
            </a:r>
            <a:r>
              <a:rPr lang="en-US" err="1">
                <a:effectLst/>
                <a:ea typeface="MS Mincho" panose="02020609040205080304" pitchFamily="49" charset="-128"/>
              </a:rPr>
              <a:t>agli</a:t>
            </a:r>
            <a:r>
              <a:rPr lang="en-US">
                <a:effectLst/>
                <a:ea typeface="MS Mincho" panose="02020609040205080304" pitchFamily="49" charset="-128"/>
              </a:rPr>
              <a:t> </a:t>
            </a:r>
            <a:r>
              <a:rPr lang="en-US" err="1">
                <a:effectLst/>
                <a:ea typeface="MS Mincho" panose="02020609040205080304" pitchFamily="49" charset="-128"/>
              </a:rPr>
              <a:t>incontri</a:t>
            </a:r>
            <a:r>
              <a:rPr lang="en-US">
                <a:effectLst/>
                <a:ea typeface="MS Mincho" panose="02020609040205080304" pitchFamily="49" charset="-128"/>
              </a:rPr>
              <a:t> </a:t>
            </a:r>
            <a:r>
              <a:rPr lang="en-US" err="1">
                <a:effectLst/>
                <a:ea typeface="MS Mincho" panose="02020609040205080304" pitchFamily="49" charset="-128"/>
              </a:rPr>
              <a:t>dell’area</a:t>
            </a:r>
            <a:r>
              <a:rPr lang="en-US">
                <a:effectLst/>
                <a:ea typeface="MS Mincho" panose="02020609040205080304" pitchFamily="49" charset="-128"/>
              </a:rPr>
              <a:t> 10 del </a:t>
            </a:r>
            <a:r>
              <a:rPr lang="en-US" err="1">
                <a:effectLst/>
                <a:ea typeface="MS Mincho" panose="02020609040205080304" pitchFamily="49" charset="-128"/>
              </a:rPr>
              <a:t>cun</a:t>
            </a:r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6A16F0-888C-64B7-0444-C20E02C74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5920" y="1512141"/>
            <a:ext cx="5825490" cy="41571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err="1">
                <a:effectLst/>
                <a:ea typeface="MS Mincho" panose="02020609040205080304" pitchFamily="49" charset="-128"/>
              </a:rPr>
              <a:t>definizione</a:t>
            </a:r>
            <a:r>
              <a:rPr lang="en-US" dirty="0">
                <a:effectLst/>
                <a:ea typeface="MS Mincho" panose="02020609040205080304" pitchFamily="49" charset="-128"/>
              </a:rPr>
              <a:t> </a:t>
            </a:r>
            <a:r>
              <a:rPr lang="en-US" dirty="0" err="1">
                <a:effectLst/>
                <a:ea typeface="MS Mincho" panose="02020609040205080304" pitchFamily="49" charset="-128"/>
              </a:rPr>
              <a:t>dei</a:t>
            </a:r>
            <a:r>
              <a:rPr lang="en-US" dirty="0">
                <a:effectLst/>
                <a:ea typeface="MS Mincho" panose="02020609040205080304" pitchFamily="49" charset="-128"/>
              </a:rPr>
              <a:t> </a:t>
            </a:r>
            <a:r>
              <a:rPr lang="en-US" dirty="0" err="1">
                <a:effectLst/>
                <a:ea typeface="MS Mincho" panose="02020609040205080304" pitchFamily="49" charset="-128"/>
              </a:rPr>
              <a:t>nuovi</a:t>
            </a:r>
            <a:r>
              <a:rPr lang="en-US" dirty="0">
                <a:effectLst/>
                <a:ea typeface="MS Mincho" panose="02020609040205080304" pitchFamily="49" charset="-128"/>
              </a:rPr>
              <a:t> </a:t>
            </a:r>
            <a:r>
              <a:rPr lang="en-US" dirty="0" err="1">
                <a:effectLst/>
                <a:ea typeface="MS Mincho" panose="02020609040205080304" pitchFamily="49" charset="-128"/>
              </a:rPr>
              <a:t>Gruppi</a:t>
            </a:r>
            <a:r>
              <a:rPr lang="en-US" dirty="0">
                <a:effectLst/>
                <a:ea typeface="MS Mincho" panose="02020609040205080304" pitchFamily="49" charset="-128"/>
              </a:rPr>
              <a:t> </a:t>
            </a:r>
            <a:r>
              <a:rPr lang="en-US" dirty="0" err="1">
                <a:effectLst/>
                <a:ea typeface="MS Mincho" panose="02020609040205080304" pitchFamily="49" charset="-128"/>
              </a:rPr>
              <a:t>Scientifico-Disciplinari</a:t>
            </a:r>
            <a:r>
              <a:rPr lang="en-US" dirty="0">
                <a:effectLst/>
                <a:ea typeface="MS Mincho" panose="02020609040205080304" pitchFamily="49" charset="-128"/>
              </a:rPr>
              <a:t> </a:t>
            </a:r>
            <a:r>
              <a:rPr lang="en-US" i="1" dirty="0">
                <a:effectLst/>
                <a:ea typeface="MS Mincho" panose="02020609040205080304" pitchFamily="49" charset="-128"/>
              </a:rPr>
              <a:t>germ-01/b</a:t>
            </a:r>
            <a:r>
              <a:rPr lang="en-US" dirty="0">
                <a:effectLst/>
                <a:ea typeface="MS Mincho" panose="02020609040205080304" pitchFamily="49" charset="-128"/>
              </a:rPr>
              <a:t> e </a:t>
            </a:r>
            <a:r>
              <a:rPr lang="en-US" i="1" dirty="0">
                <a:effectLst/>
                <a:ea typeface="MS Mincho" panose="02020609040205080304" pitchFamily="49" charset="-128"/>
              </a:rPr>
              <a:t>germ-01/c</a:t>
            </a:r>
          </a:p>
          <a:p>
            <a:pPr>
              <a:lnSpc>
                <a:spcPct val="150000"/>
              </a:lnSpc>
            </a:pPr>
            <a:r>
              <a:rPr lang="en-US" dirty="0" err="1">
                <a:effectLst/>
                <a:ea typeface="MS Mincho" panose="02020609040205080304" pitchFamily="49" charset="-128"/>
              </a:rPr>
              <a:t>denominazioni</a:t>
            </a:r>
            <a:r>
              <a:rPr lang="en-US" dirty="0">
                <a:effectLst/>
                <a:ea typeface="MS Mincho" panose="02020609040205080304" pitchFamily="49" charset="-128"/>
              </a:rPr>
              <a:t> in inglese </a:t>
            </a:r>
          </a:p>
          <a:p>
            <a:pPr>
              <a:lnSpc>
                <a:spcPct val="150000"/>
              </a:lnSpc>
            </a:pPr>
            <a:r>
              <a:rPr lang="en-US" dirty="0" err="1">
                <a:ea typeface="MS Mincho" panose="02020609040205080304" pitchFamily="49" charset="-128"/>
              </a:rPr>
              <a:t>declaratorie</a:t>
            </a:r>
            <a:r>
              <a:rPr lang="en-US" dirty="0">
                <a:ea typeface="MS Mincho" panose="02020609040205080304" pitchFamily="49" charset="-128"/>
              </a:rPr>
              <a:t> di </a:t>
            </a:r>
            <a:r>
              <a:rPr lang="en-US" dirty="0" err="1">
                <a:ea typeface="MS Mincho" panose="02020609040205080304" pitchFamily="49" charset="-128"/>
              </a:rPr>
              <a:t>settore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180051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95D19E-6D00-06ED-45EE-6F7932492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/>
              <a:t>Germ-01/B – Letteratura tedesca  (99) </a:t>
            </a:r>
            <a:endParaRPr lang="it-IT" b="1" dirty="0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96225A4D-342D-2B7F-A813-FBA6228555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5532307"/>
              </p:ext>
            </p:extLst>
          </p:nvPr>
        </p:nvGraphicFramePr>
        <p:xfrm>
          <a:off x="838200" y="1690688"/>
          <a:ext cx="10515600" cy="4486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120356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635736-5ECE-2A38-6003-926655D1A6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FCEF14-66A3-9CC6-55BD-4CAA54C6E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41182" cy="1325563"/>
          </a:xfrm>
        </p:spPr>
        <p:txBody>
          <a:bodyPr/>
          <a:lstStyle/>
          <a:p>
            <a:r>
              <a:rPr lang="it-IT" b="1"/>
              <a:t>Germ-01/C – Lingua, traduzione e linguistica tedesca (124) </a:t>
            </a:r>
            <a:endParaRPr lang="it-IT" b="1" dirty="0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019A2FFC-712A-5396-5DB2-954724AEF9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2480464"/>
              </p:ext>
            </p:extLst>
          </p:nvPr>
        </p:nvGraphicFramePr>
        <p:xfrm>
          <a:off x="838200" y="1690688"/>
          <a:ext cx="10515600" cy="4486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09727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11430DE-0057-F9F2-8203-075825200B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35AA141-4BB9-4E24-16AF-58128E7D6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it-IT" b="1">
                <a:solidFill>
                  <a:srgbClr val="FFFFFF"/>
                </a:solidFill>
              </a:rPr>
              <a:t>Germ-01/B + Germ-01/C = 223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FD1B5BFD-0E0D-EA33-C330-A4B7B58C9B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4649264"/>
              </p:ext>
            </p:extLst>
          </p:nvPr>
        </p:nvGraphicFramePr>
        <p:xfrm>
          <a:off x="5207640" y="643466"/>
          <a:ext cx="6291714" cy="55307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892258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C6D410F-DD40-4B01-C4E3-8898A1477E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8">
            <a:extLst>
              <a:ext uri="{FF2B5EF4-FFF2-40B4-BE49-F238E27FC236}">
                <a16:creationId xmlns:a16="http://schemas.microsoft.com/office/drawing/2014/main" id="{AE2B703B-46F9-481A-A605-82E2A828C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632A77AC-6B36-1BC6-72A0-6256137F2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9863"/>
            <a:ext cx="10515600" cy="1004594"/>
          </a:xfrm>
        </p:spPr>
        <p:txBody>
          <a:bodyPr>
            <a:normAutofit/>
          </a:bodyPr>
          <a:lstStyle/>
          <a:p>
            <a:pPr algn="ctr"/>
            <a:r>
              <a:rPr lang="it-IT" b="1">
                <a:solidFill>
                  <a:srgbClr val="FFFFFF"/>
                </a:solidFill>
              </a:rPr>
              <a:t>Germ-01/B + Germ-01/C = 223</a:t>
            </a:r>
          </a:p>
        </p:txBody>
      </p:sp>
      <p:sp>
        <p:nvSpPr>
          <p:cNvPr id="14" name="Rectangle: Rounded Corners 10">
            <a:extLst>
              <a:ext uri="{FF2B5EF4-FFF2-40B4-BE49-F238E27FC236}">
                <a16:creationId xmlns:a16="http://schemas.microsoft.com/office/drawing/2014/main" id="{F13BE4D7-0C3D-4906-B230-A1C5B466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496" y="1587970"/>
            <a:ext cx="11033008" cy="4768380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A9F4C4FF-BE15-243C-0A33-D5F2179BE5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4226718"/>
              </p:ext>
            </p:extLst>
          </p:nvPr>
        </p:nvGraphicFramePr>
        <p:xfrm>
          <a:off x="838200" y="1800911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92020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F22B69E-E92E-BFCE-31ED-CF4BF57F56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lowchart: Document 11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E5317E3-7206-8CF8-5312-EDC1FB44A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Mappa della Germanistica</a:t>
            </a:r>
          </a:p>
        </p:txBody>
      </p:sp>
      <p:pic>
        <p:nvPicPr>
          <p:cNvPr id="7" name="Segnaposto contenuto 6">
            <a:extLst>
              <a:ext uri="{FF2B5EF4-FFF2-40B4-BE49-F238E27FC236}">
                <a16:creationId xmlns:a16="http://schemas.microsoft.com/office/drawing/2014/main" id="{25D0E96B-3757-6334-7814-1501A69970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2293" y="640080"/>
            <a:ext cx="5578816" cy="5578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7568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01A22726-DA03-BCB0-F12E-98258FB7E5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F775223-08D7-47FD-824E-AA7FE5492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548640"/>
            <a:ext cx="9160475" cy="1132258"/>
          </a:xfrm>
        </p:spPr>
        <p:txBody>
          <a:bodyPr anchor="ctr">
            <a:normAutofit/>
          </a:bodyPr>
          <a:lstStyle/>
          <a:p>
            <a:pPr algn="ctr"/>
            <a:r>
              <a:rPr lang="it-IT" dirty="0"/>
              <a:t>situazione finanziaria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DA64CCE1-6637-FE16-A120-F30341B51E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95466"/>
              </p:ext>
            </p:extLst>
          </p:nvPr>
        </p:nvGraphicFramePr>
        <p:xfrm>
          <a:off x="930876" y="2037806"/>
          <a:ext cx="10335350" cy="40664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8196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1A22726-DA03-BCB0-F12E-98258FB7E5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600395A-8F18-C338-FA31-AB41AE717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548640"/>
            <a:ext cx="9160475" cy="1132258"/>
          </a:xfrm>
        </p:spPr>
        <p:txBody>
          <a:bodyPr anchor="ctr">
            <a:normAutofit/>
          </a:bodyPr>
          <a:lstStyle/>
          <a:p>
            <a:pPr algn="ctr"/>
            <a:r>
              <a:rPr lang="it-IT" dirty="0"/>
              <a:t>riunioni giunta 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51668541-0B60-AFC1-4420-DCDA03B735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1280245"/>
              </p:ext>
            </p:extLst>
          </p:nvPr>
        </p:nvGraphicFramePr>
        <p:xfrm>
          <a:off x="930876" y="2037806"/>
          <a:ext cx="10335350" cy="40664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5152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1A22726-DA03-BCB0-F12E-98258FB7E5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73E2367-30B1-5339-A4C4-825F563EB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548640"/>
            <a:ext cx="9160475" cy="1132258"/>
          </a:xfrm>
        </p:spPr>
        <p:txBody>
          <a:bodyPr anchor="ctr">
            <a:normAutofit/>
          </a:bodyPr>
          <a:lstStyle/>
          <a:p>
            <a:pPr algn="ctr"/>
            <a:r>
              <a:rPr lang="en-US" sz="3700" b="1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composizione</a:t>
            </a:r>
            <a:r>
              <a:rPr lang="en-US" sz="3700" b="1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700" b="1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dell’associazione</a:t>
            </a:r>
            <a:br>
              <a:rPr lang="it-IT" sz="3700" dirty="0">
                <a:ea typeface="MS Mincho" panose="02020609040205080304" pitchFamily="49" charset="-128"/>
                <a:cs typeface="Times New Roman" panose="02020603050405020304" pitchFamily="18" charset="0"/>
              </a:rPr>
            </a:br>
            <a:endParaRPr lang="it-IT" sz="3700" dirty="0"/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27D13185-25D2-066D-601C-860D9B438C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399201"/>
              </p:ext>
            </p:extLst>
          </p:nvPr>
        </p:nvGraphicFramePr>
        <p:xfrm>
          <a:off x="930876" y="2037806"/>
          <a:ext cx="10335350" cy="40664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54028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00DC1B0-7E1A-BD02-3F93-19E6B1B75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D3AE574-4ED3-4630-D1D3-191D85B31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548638"/>
            <a:ext cx="3493008" cy="5788152"/>
          </a:xfrm>
        </p:spPr>
        <p:txBody>
          <a:bodyPr anchor="ctr">
            <a:normAutofit/>
          </a:bodyPr>
          <a:lstStyle/>
          <a:p>
            <a:r>
              <a:rPr lang="it-IT" sz="4000" dirty="0"/>
              <a:t>comunicazione </a:t>
            </a:r>
            <a:r>
              <a:rPr lang="it-IT" sz="4000" dirty="0" err="1"/>
              <a:t>aig</a:t>
            </a:r>
            <a:br>
              <a:rPr lang="it-IT" sz="4000" b="1" dirty="0"/>
            </a:br>
            <a:endParaRPr lang="it-IT" sz="4000" dirty="0"/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4D69FAEC-708B-095B-E062-C40D4A93E9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0935237"/>
              </p:ext>
            </p:extLst>
          </p:nvPr>
        </p:nvGraphicFramePr>
        <p:xfrm>
          <a:off x="4608246" y="548640"/>
          <a:ext cx="6949440" cy="578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0040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600DC1B0-7E1A-BD02-3F93-19E6B1B75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8CB9010-4A4E-15E9-3721-5EDD98EE9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548638"/>
            <a:ext cx="3493008" cy="5788152"/>
          </a:xfrm>
        </p:spPr>
        <p:txBody>
          <a:bodyPr anchor="ctr">
            <a:normAutofit/>
          </a:bodyPr>
          <a:lstStyle/>
          <a:p>
            <a:r>
              <a:rPr lang="it-IT" sz="4000" b="1"/>
              <a:t>sito, mappa, segnalazioni</a:t>
            </a:r>
            <a:br>
              <a:rPr lang="it-IT" sz="4000" b="1"/>
            </a:br>
            <a:endParaRPr lang="it-IT" sz="4000"/>
          </a:p>
        </p:txBody>
      </p:sp>
      <p:graphicFrame>
        <p:nvGraphicFramePr>
          <p:cNvPr id="14" name="Segnaposto contenuto 2">
            <a:extLst>
              <a:ext uri="{FF2B5EF4-FFF2-40B4-BE49-F238E27FC236}">
                <a16:creationId xmlns:a16="http://schemas.microsoft.com/office/drawing/2014/main" id="{ABB20BDE-F7F3-D3D6-1DAD-EEE284DEA3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0074495"/>
              </p:ext>
            </p:extLst>
          </p:nvPr>
        </p:nvGraphicFramePr>
        <p:xfrm>
          <a:off x="4608246" y="548640"/>
          <a:ext cx="6949440" cy="578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50778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1032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0D49D2B4-C26C-1504-9FFF-92A59E1C3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8663" y="1422400"/>
            <a:ext cx="4505552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000" dirty="0" err="1">
                <a:solidFill>
                  <a:schemeClr val="bg1"/>
                </a:solidFill>
              </a:rPr>
              <a:t>pubblicazioni</a:t>
            </a:r>
            <a:r>
              <a:rPr lang="en-US" sz="5000" dirty="0">
                <a:solidFill>
                  <a:schemeClr val="bg1"/>
                </a:solidFill>
              </a:rPr>
              <a:t> </a:t>
            </a:r>
            <a:r>
              <a:rPr lang="en-US" sz="5000" dirty="0" err="1">
                <a:solidFill>
                  <a:schemeClr val="bg1"/>
                </a:solidFill>
              </a:rPr>
              <a:t>dell’aig</a:t>
            </a:r>
            <a:endParaRPr lang="en-US" sz="5000" dirty="0">
              <a:solidFill>
                <a:schemeClr val="bg1"/>
              </a:solidFill>
            </a:endParaRPr>
          </a:p>
        </p:txBody>
      </p:sp>
      <p:sp>
        <p:nvSpPr>
          <p:cNvPr id="1035" name="Freeform: Shape 1034">
            <a:extLst>
              <a:ext uri="{FF2B5EF4-FFF2-40B4-BE49-F238E27FC236}">
                <a16:creationId xmlns:a16="http://schemas.microsoft.com/office/drawing/2014/main" id="{0277405F-0B4F-4418-B773-1B38814125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30421" y="226893"/>
            <a:ext cx="5968658" cy="6085007"/>
          </a:xfrm>
          <a:custGeom>
            <a:avLst/>
            <a:gdLst>
              <a:gd name="connsiteX0" fmla="*/ 0 w 5968658"/>
              <a:gd name="connsiteY0" fmla="*/ 0 h 6085007"/>
              <a:gd name="connsiteX1" fmla="*/ 3557919 w 5968658"/>
              <a:gd name="connsiteY1" fmla="*/ 0 h 6085007"/>
              <a:gd name="connsiteX2" fmla="*/ 3557919 w 5968658"/>
              <a:gd name="connsiteY2" fmla="*/ 2195749 h 6085007"/>
              <a:gd name="connsiteX3" fmla="*/ 5968658 w 5968658"/>
              <a:gd name="connsiteY3" fmla="*/ 2195749 h 6085007"/>
              <a:gd name="connsiteX4" fmla="*/ 5968658 w 5968658"/>
              <a:gd name="connsiteY4" fmla="*/ 6085007 h 6085007"/>
              <a:gd name="connsiteX5" fmla="*/ 2058230 w 5968658"/>
              <a:gd name="connsiteY5" fmla="*/ 6085007 h 6085007"/>
              <a:gd name="connsiteX6" fmla="*/ 2058230 w 5968658"/>
              <a:gd name="connsiteY6" fmla="*/ 3538657 h 6085007"/>
              <a:gd name="connsiteX7" fmla="*/ 0 w 5968658"/>
              <a:gd name="connsiteY7" fmla="*/ 3538657 h 6085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68658" h="6085007">
                <a:moveTo>
                  <a:pt x="0" y="0"/>
                </a:moveTo>
                <a:lnTo>
                  <a:pt x="3557919" y="0"/>
                </a:lnTo>
                <a:lnTo>
                  <a:pt x="3557919" y="2195749"/>
                </a:lnTo>
                <a:lnTo>
                  <a:pt x="5968658" y="2195749"/>
                </a:lnTo>
                <a:lnTo>
                  <a:pt x="5968658" y="6085007"/>
                </a:lnTo>
                <a:lnTo>
                  <a:pt x="2058230" y="6085007"/>
                </a:lnTo>
                <a:lnTo>
                  <a:pt x="2058230" y="3538657"/>
                </a:lnTo>
                <a:lnTo>
                  <a:pt x="0" y="3538657"/>
                </a:ln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6" name="Picture 2" descr="Immagine che contiene testo, biglietto da visita, schermata, Carattere&#10;&#10;Il contenuto generato dall'IA potrebbe non essere corretto.">
            <a:extLst>
              <a:ext uri="{FF2B5EF4-FFF2-40B4-BE49-F238E27FC236}">
                <a16:creationId xmlns:a16="http://schemas.microsoft.com/office/drawing/2014/main" id="{69183668-A967-E0BD-42DB-881EF955CAA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46763" y="2663211"/>
            <a:ext cx="2394205" cy="3408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magine che contiene testo, biglietto da visita, schermata, design&#10;&#10;Il contenuto generato dall'IA potrebbe non essere corretto.">
            <a:extLst>
              <a:ext uri="{FF2B5EF4-FFF2-40B4-BE49-F238E27FC236}">
                <a16:creationId xmlns:a16="http://schemas.microsoft.com/office/drawing/2014/main" id="{FEBBCBAB-666F-B53B-1508-023371B0CF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09832" y="496673"/>
            <a:ext cx="2999096" cy="2999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0462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1A22726-DA03-BCB0-F12E-98258FB7E5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71897FC-9645-C592-733E-845C1B1B0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548640"/>
            <a:ext cx="9160475" cy="1132258"/>
          </a:xfrm>
        </p:spPr>
        <p:txBody>
          <a:bodyPr anchor="ctr">
            <a:normAutofit/>
          </a:bodyPr>
          <a:lstStyle/>
          <a:p>
            <a:pPr algn="ctr"/>
            <a:r>
              <a:rPr lang="it-IT" dirty="0"/>
              <a:t>ridefinizione dei quaderni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BD6929F5-842D-921A-DEC7-9086CC75AB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0902106"/>
              </p:ext>
            </p:extLst>
          </p:nvPr>
        </p:nvGraphicFramePr>
        <p:xfrm>
          <a:off x="930876" y="2037806"/>
          <a:ext cx="10335350" cy="48201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3346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1A22726-DA03-BCB0-F12E-98258FB7E5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6A84882-FA57-0125-C0EB-FFF51B119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548640"/>
            <a:ext cx="9160475" cy="1132258"/>
          </a:xfrm>
        </p:spPr>
        <p:txBody>
          <a:bodyPr anchor="ctr">
            <a:normAutofit/>
          </a:bodyPr>
          <a:lstStyle/>
          <a:p>
            <a:pPr algn="ctr"/>
            <a:r>
              <a:rPr lang="it-IT" dirty="0"/>
              <a:t>sostegno alla ricerca</a:t>
            </a:r>
            <a:endParaRPr lang="it-IT"/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12AFDB44-C726-1527-9EAB-B8F13C63E7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4166474"/>
              </p:ext>
            </p:extLst>
          </p:nvPr>
        </p:nvGraphicFramePr>
        <p:xfrm>
          <a:off x="930876" y="2037806"/>
          <a:ext cx="10335350" cy="40664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1116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49511223-F73D-772B-6D44-F64267F3BC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0008A3A5-CFEE-6C46-1790-319CDA5C68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60066EE0-1055-CA7B-F1D8-36A0090AB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931" y="802639"/>
            <a:ext cx="2786388" cy="2032001"/>
          </a:xfrm>
        </p:spPr>
        <p:txBody>
          <a:bodyPr anchor="t">
            <a:normAutofit fontScale="90000"/>
          </a:bodyPr>
          <a:lstStyle/>
          <a:p>
            <a:r>
              <a:rPr lang="it-IT" sz="3200" dirty="0"/>
              <a:t>convegni </a:t>
            </a:r>
            <a:r>
              <a:rPr lang="it-IT" sz="3200" dirty="0" err="1"/>
              <a:t>aig</a:t>
            </a:r>
            <a:br>
              <a:rPr lang="it-IT" sz="3200" dirty="0"/>
            </a:br>
            <a:r>
              <a:rPr lang="it-IT" sz="3200" dirty="0"/>
              <a:t>(nel biennio </a:t>
            </a:r>
            <a:r>
              <a:rPr lang="it-IT" sz="3200" u="sng" dirty="0"/>
              <a:t>precedente al convegno triennale </a:t>
            </a:r>
            <a:r>
              <a:rPr lang="it-IT" sz="3200" dirty="0"/>
              <a:t>2025)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77DC39-C8CB-8E6F-6940-9FE67274C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4282" y="759458"/>
            <a:ext cx="6987987" cy="451645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>
                <a:effectLst/>
                <a:ea typeface="MS Mincho" panose="02020609040205080304" pitchFamily="49" charset="-128"/>
              </a:rPr>
              <a:t>incontro</a:t>
            </a:r>
            <a:r>
              <a:rPr lang="en-US" sz="2400" b="1" dirty="0">
                <a:effectLst/>
                <a:ea typeface="MS Mincho" panose="02020609040205080304" pitchFamily="49" charset="-128"/>
              </a:rPr>
              <a:t> con </a:t>
            </a:r>
            <a:r>
              <a:rPr lang="en-US" sz="2400" b="1" dirty="0" err="1">
                <a:effectLst/>
                <a:ea typeface="MS Mincho" panose="02020609040205080304" pitchFamily="49" charset="-128"/>
              </a:rPr>
              <a:t>dottorande</a:t>
            </a:r>
            <a:r>
              <a:rPr lang="en-US" sz="2400" b="1" dirty="0">
                <a:effectLst/>
                <a:ea typeface="MS Mincho" panose="02020609040205080304" pitchFamily="49" charset="-128"/>
              </a:rPr>
              <a:t> e </a:t>
            </a:r>
            <a:r>
              <a:rPr lang="en-US" sz="2400" b="1" dirty="0" err="1">
                <a:effectLst/>
                <a:ea typeface="MS Mincho" panose="02020609040205080304" pitchFamily="49" charset="-128"/>
              </a:rPr>
              <a:t>dottorandi</a:t>
            </a:r>
            <a:endParaRPr lang="en-US" sz="2400" b="1" dirty="0">
              <a:effectLst/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en-US" sz="2400" i="1" dirty="0">
                <a:effectLst/>
                <a:ea typeface="MS Mincho" panose="02020609040205080304" pitchFamily="49" charset="-128"/>
              </a:rPr>
              <a:t>6 </a:t>
            </a:r>
            <a:r>
              <a:rPr lang="en-US" sz="2400" i="1" dirty="0" err="1">
                <a:effectLst/>
                <a:ea typeface="MS Mincho" panose="02020609040205080304" pitchFamily="49" charset="-128"/>
              </a:rPr>
              <a:t>ottobre</a:t>
            </a:r>
            <a:r>
              <a:rPr lang="en-US" sz="2400" i="1" dirty="0">
                <a:effectLst/>
                <a:ea typeface="MS Mincho" panose="02020609040205080304" pitchFamily="49" charset="-128"/>
              </a:rPr>
              <a:t> 2023</a:t>
            </a:r>
          </a:p>
          <a:p>
            <a:pPr marL="0" indent="0">
              <a:buNone/>
            </a:pPr>
            <a:r>
              <a:rPr lang="en-US" sz="2400" dirty="0" err="1">
                <a:ea typeface="MS Mincho" panose="02020609040205080304" pitchFamily="49" charset="-128"/>
              </a:rPr>
              <a:t>d</a:t>
            </a:r>
            <a:r>
              <a:rPr lang="en-US" sz="2400" dirty="0" err="1">
                <a:effectLst/>
                <a:ea typeface="MS Mincho" panose="02020609040205080304" pitchFamily="49" charset="-128"/>
              </a:rPr>
              <a:t>ipartimento</a:t>
            </a:r>
            <a:r>
              <a:rPr lang="en-US" sz="2400" dirty="0">
                <a:effectLst/>
                <a:ea typeface="MS Mincho" panose="02020609040205080304" pitchFamily="49" charset="-128"/>
              </a:rPr>
              <a:t> di </a:t>
            </a:r>
            <a:r>
              <a:rPr lang="en-US" sz="2400" dirty="0" err="1">
                <a:effectLst/>
                <a:ea typeface="MS Mincho" panose="02020609040205080304" pitchFamily="49" charset="-128"/>
              </a:rPr>
              <a:t>scienze</a:t>
            </a:r>
            <a:r>
              <a:rPr lang="en-US" sz="2400" dirty="0">
                <a:effectLst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</a:rPr>
              <a:t>politiche</a:t>
            </a:r>
            <a:r>
              <a:rPr lang="en-US" sz="2400" dirty="0">
                <a:effectLst/>
                <a:ea typeface="MS Mincho" panose="02020609040205080304" pitchFamily="49" charset="-128"/>
              </a:rPr>
              <a:t> di </a:t>
            </a:r>
            <a:r>
              <a:rPr lang="en-US" sz="2400" dirty="0" err="1">
                <a:effectLst/>
                <a:ea typeface="MS Mincho" panose="02020609040205080304" pitchFamily="49" charset="-128"/>
              </a:rPr>
              <a:t>roma</a:t>
            </a:r>
            <a:r>
              <a:rPr lang="en-US" sz="2400" dirty="0">
                <a:effectLst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a typeface="MS Mincho" panose="02020609040205080304" pitchFamily="49" charset="-128"/>
              </a:rPr>
              <a:t>t</a:t>
            </a:r>
            <a:r>
              <a:rPr lang="en-US" sz="2400" dirty="0" err="1">
                <a:effectLst/>
                <a:ea typeface="MS Mincho" panose="02020609040205080304" pitchFamily="49" charset="-128"/>
              </a:rPr>
              <a:t>re</a:t>
            </a:r>
            <a:endParaRPr lang="en-US" sz="2400" dirty="0">
              <a:effectLst/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en-US" sz="2400" dirty="0">
                <a:ea typeface="MS Mincho" panose="02020609040205080304" pitchFamily="49" charset="-128"/>
              </a:rPr>
              <a:t>(</a:t>
            </a:r>
            <a:r>
              <a:rPr lang="en-US" sz="2400" dirty="0" err="1">
                <a:ea typeface="MS Mincho" panose="02020609040205080304" pitchFamily="49" charset="-128"/>
              </a:rPr>
              <a:t>p</a:t>
            </a:r>
            <a:r>
              <a:rPr lang="en-US" sz="2400" dirty="0" err="1">
                <a:effectLst/>
                <a:ea typeface="MS Mincho" panose="02020609040205080304" pitchFamily="49" charset="-128"/>
              </a:rPr>
              <a:t>artecipazione</a:t>
            </a:r>
            <a:r>
              <a:rPr lang="en-US" sz="2400" dirty="0">
                <a:ea typeface="MS Mincho" panose="02020609040205080304" pitchFamily="49" charset="-128"/>
              </a:rPr>
              <a:t>, </a:t>
            </a:r>
            <a:r>
              <a:rPr lang="en-US" sz="2400" dirty="0" err="1">
                <a:ea typeface="MS Mincho" panose="02020609040205080304" pitchFamily="49" charset="-128"/>
              </a:rPr>
              <a:t>finaziata</a:t>
            </a:r>
            <a:r>
              <a:rPr lang="en-US" sz="2400" dirty="0">
                <a:ea typeface="MS Mincho" panose="02020609040205080304" pitchFamily="49" charset="-128"/>
              </a:rPr>
              <a:t> </a:t>
            </a:r>
            <a:r>
              <a:rPr lang="en-US" sz="2400" dirty="0" err="1">
                <a:ea typeface="MS Mincho" panose="02020609040205080304" pitchFamily="49" charset="-128"/>
              </a:rPr>
              <a:t>dall’aig</a:t>
            </a:r>
            <a:r>
              <a:rPr lang="en-US" sz="2400" dirty="0">
                <a:ea typeface="MS Mincho" panose="02020609040205080304" pitchFamily="49" charset="-128"/>
              </a:rPr>
              <a:t>, </a:t>
            </a:r>
            <a:r>
              <a:rPr lang="en-US" sz="2400" dirty="0">
                <a:effectLst/>
                <a:ea typeface="MS Mincho" panose="02020609040205080304" pitchFamily="49" charset="-128"/>
              </a:rPr>
              <a:t>di 20 </a:t>
            </a:r>
            <a:r>
              <a:rPr lang="en-US" sz="2400" dirty="0" err="1">
                <a:effectLst/>
                <a:ea typeface="MS Mincho" panose="02020609040205080304" pitchFamily="49" charset="-128"/>
              </a:rPr>
              <a:t>dottorande</a:t>
            </a:r>
            <a:r>
              <a:rPr lang="en-US" sz="2400" dirty="0">
                <a:effectLst/>
                <a:ea typeface="MS Mincho" panose="02020609040205080304" pitchFamily="49" charset="-128"/>
              </a:rPr>
              <a:t> e </a:t>
            </a:r>
            <a:r>
              <a:rPr lang="en-US" sz="2400" dirty="0" err="1">
                <a:effectLst/>
                <a:ea typeface="MS Mincho" panose="02020609040205080304" pitchFamily="49" charset="-128"/>
              </a:rPr>
              <a:t>dottorandi</a:t>
            </a:r>
            <a:r>
              <a:rPr lang="en-US" sz="2400" dirty="0">
                <a:effectLst/>
                <a:ea typeface="MS Mincho" panose="02020609040205080304" pitchFamily="49" charset="-128"/>
              </a:rPr>
              <a:t>)</a:t>
            </a:r>
          </a:p>
          <a:p>
            <a:pPr marL="0" indent="0">
              <a:buNone/>
            </a:pPr>
            <a:endParaRPr lang="en-US" sz="2400" dirty="0">
              <a:ea typeface="MS Mincho" panose="02020609040205080304" pitchFamily="49" charset="-128"/>
            </a:endParaRPr>
          </a:p>
          <a:p>
            <a:pPr marL="0" indent="0">
              <a:buNone/>
            </a:pPr>
            <a:endParaRPr lang="en-US" sz="2400" dirty="0"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en-US" sz="2400" b="1" dirty="0">
                <a:ea typeface="MS Mincho" panose="02020609040205080304" pitchFamily="49" charset="-128"/>
              </a:rPr>
              <a:t>tavola rotonda </a:t>
            </a:r>
            <a:r>
              <a:rPr lang="en-US" sz="2400" b="1" dirty="0" err="1">
                <a:ea typeface="MS Mincho" panose="02020609040205080304" pitchFamily="49" charset="-128"/>
              </a:rPr>
              <a:t>su</a:t>
            </a:r>
            <a:r>
              <a:rPr lang="en-US" sz="2400" b="1" dirty="0">
                <a:ea typeface="MS Mincho" panose="02020609040205080304" pitchFamily="49" charset="-128"/>
              </a:rPr>
              <a:t> </a:t>
            </a:r>
            <a:r>
              <a:rPr lang="en-US" sz="2400" b="1" i="1" dirty="0" err="1">
                <a:ea typeface="MS Mincho" panose="02020609040205080304" pitchFamily="49" charset="-128"/>
              </a:rPr>
              <a:t>costellazioni</a:t>
            </a:r>
            <a:r>
              <a:rPr lang="en-US" sz="2400" b="1" i="1" dirty="0">
                <a:ea typeface="MS Mincho" panose="02020609040205080304" pitchFamily="49" charset="-128"/>
              </a:rPr>
              <a:t> </a:t>
            </a:r>
            <a:r>
              <a:rPr lang="en-US" sz="2400" b="1" i="1" dirty="0" err="1">
                <a:ea typeface="MS Mincho" panose="02020609040205080304" pitchFamily="49" charset="-128"/>
              </a:rPr>
              <a:t>della</a:t>
            </a:r>
            <a:r>
              <a:rPr lang="en-US" sz="2400" b="1" i="1" dirty="0">
                <a:ea typeface="MS Mincho" panose="02020609040205080304" pitchFamily="49" charset="-128"/>
              </a:rPr>
              <a:t> </a:t>
            </a:r>
            <a:r>
              <a:rPr lang="en-US" sz="2400" b="1" i="1" dirty="0" err="1">
                <a:ea typeface="MS Mincho" panose="02020609040205080304" pitchFamily="49" charset="-128"/>
              </a:rPr>
              <a:t>germanistica</a:t>
            </a:r>
            <a:r>
              <a:rPr lang="en-US" sz="2400" b="1" i="1" dirty="0">
                <a:ea typeface="MS Mincho" panose="02020609040205080304" pitchFamily="49" charset="-128"/>
              </a:rPr>
              <a:t> in </a:t>
            </a:r>
            <a:r>
              <a:rPr lang="en-US" sz="2400" b="1" i="1" dirty="0" err="1">
                <a:ea typeface="MS Mincho" panose="02020609040205080304" pitchFamily="49" charset="-128"/>
              </a:rPr>
              <a:t>italia</a:t>
            </a:r>
            <a:endParaRPr lang="en-US" sz="2400" b="1" dirty="0">
              <a:effectLst/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en-US" sz="2400" i="1" dirty="0">
                <a:effectLst/>
                <a:ea typeface="MS Mincho" panose="02020609040205080304" pitchFamily="49" charset="-128"/>
              </a:rPr>
              <a:t>18 </a:t>
            </a:r>
            <a:r>
              <a:rPr lang="en-US" sz="2400" i="1" dirty="0" err="1">
                <a:effectLst/>
                <a:ea typeface="MS Mincho" panose="02020609040205080304" pitchFamily="49" charset="-128"/>
              </a:rPr>
              <a:t>ottobre</a:t>
            </a:r>
            <a:r>
              <a:rPr lang="en-US" sz="2400" i="1" dirty="0">
                <a:effectLst/>
                <a:ea typeface="MS Mincho" panose="02020609040205080304" pitchFamily="49" charset="-128"/>
              </a:rPr>
              <a:t> 2024</a:t>
            </a:r>
          </a:p>
          <a:p>
            <a:pPr marL="0" indent="0">
              <a:buNone/>
            </a:pPr>
            <a:r>
              <a:rPr lang="en-US" sz="2400" dirty="0" err="1">
                <a:effectLst/>
                <a:ea typeface="MS Mincho" panose="02020609040205080304" pitchFamily="49" charset="-128"/>
              </a:rPr>
              <a:t>istituto</a:t>
            </a:r>
            <a:r>
              <a:rPr lang="en-US" sz="2400" dirty="0">
                <a:effectLst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</a:rPr>
              <a:t>italiano</a:t>
            </a:r>
            <a:r>
              <a:rPr lang="en-US" sz="2400" dirty="0">
                <a:effectLst/>
                <a:ea typeface="MS Mincho" panose="02020609040205080304" pitchFamily="49" charset="-128"/>
              </a:rPr>
              <a:t> di </a:t>
            </a:r>
            <a:r>
              <a:rPr lang="en-US" sz="2400" dirty="0" err="1">
                <a:effectLst/>
                <a:ea typeface="MS Mincho" panose="02020609040205080304" pitchFamily="49" charset="-128"/>
              </a:rPr>
              <a:t>studi</a:t>
            </a:r>
            <a:r>
              <a:rPr lang="en-US" sz="2400" dirty="0">
                <a:effectLst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</a:rPr>
              <a:t>germanici</a:t>
            </a:r>
            <a:r>
              <a:rPr lang="en-US" sz="2400" dirty="0">
                <a:effectLst/>
                <a:ea typeface="MS Mincho" panose="02020609040205080304" pitchFamily="49" charset="-128"/>
              </a:rPr>
              <a:t> </a:t>
            </a:r>
          </a:p>
          <a:p>
            <a:pPr marL="0" indent="0">
              <a:buNone/>
            </a:pPr>
            <a:r>
              <a:rPr lang="en-US" sz="2400" dirty="0">
                <a:effectLst/>
                <a:ea typeface="MS Mincho" panose="02020609040205080304" pitchFamily="49" charset="-128"/>
              </a:rPr>
              <a:t>(</a:t>
            </a:r>
            <a:r>
              <a:rPr lang="en-US" sz="2400" dirty="0" err="1">
                <a:effectLst/>
                <a:ea typeface="MS Mincho" panose="02020609040205080304" pitchFamily="49" charset="-128"/>
              </a:rPr>
              <a:t>presenza</a:t>
            </a:r>
            <a:r>
              <a:rPr lang="en-US" sz="2400" dirty="0">
                <a:effectLst/>
                <a:ea typeface="MS Mincho" panose="02020609040205080304" pitchFamily="49" charset="-128"/>
              </a:rPr>
              <a:t> di </a:t>
            </a:r>
            <a:r>
              <a:rPr lang="en-US" sz="2400" dirty="0" err="1">
                <a:effectLst/>
                <a:ea typeface="MS Mincho" panose="02020609040205080304" pitchFamily="49" charset="-128"/>
              </a:rPr>
              <a:t>direttrici</a:t>
            </a:r>
            <a:r>
              <a:rPr lang="en-US" sz="2400" dirty="0">
                <a:effectLst/>
                <a:ea typeface="MS Mincho" panose="02020609040205080304" pitchFamily="49" charset="-128"/>
              </a:rPr>
              <a:t> e </a:t>
            </a:r>
            <a:r>
              <a:rPr lang="en-US" sz="2400" dirty="0" err="1">
                <a:effectLst/>
                <a:ea typeface="MS Mincho" panose="02020609040205080304" pitchFamily="49" charset="-128"/>
              </a:rPr>
              <a:t>direttori</a:t>
            </a:r>
            <a:r>
              <a:rPr lang="en-US" sz="2400" dirty="0">
                <a:effectLst/>
                <a:ea typeface="MS Mincho" panose="02020609040205080304" pitchFamily="49" charset="-128"/>
              </a:rPr>
              <a:t> di </a:t>
            </a:r>
            <a:r>
              <a:rPr lang="en-US" sz="2400" dirty="0" err="1">
                <a:effectLst/>
                <a:ea typeface="MS Mincho" panose="02020609040205080304" pitchFamily="49" charset="-128"/>
              </a:rPr>
              <a:t>istituti</a:t>
            </a:r>
            <a:r>
              <a:rPr lang="en-US" sz="2400" dirty="0">
                <a:effectLst/>
                <a:ea typeface="MS Mincho" panose="02020609040205080304" pitchFamily="49" charset="-128"/>
              </a:rPr>
              <a:t> ed </a:t>
            </a:r>
            <a:r>
              <a:rPr lang="en-US" sz="2400" dirty="0" err="1">
                <a:effectLst/>
                <a:ea typeface="MS Mincho" panose="02020609040205080304" pitchFamily="49" charset="-128"/>
              </a:rPr>
              <a:t>enti</a:t>
            </a:r>
            <a:r>
              <a:rPr lang="en-US" sz="2400" dirty="0">
                <a:effectLst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</a:rPr>
              <a:t>culturali</a:t>
            </a:r>
            <a:r>
              <a:rPr lang="en-US" sz="2400" dirty="0">
                <a:effectLst/>
                <a:ea typeface="MS Mincho" panose="02020609040205080304" pitchFamily="49" charset="-128"/>
              </a:rPr>
              <a:t>)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9770916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b8450fe9-db0d-4a51-a1d1-1f3f674114a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FAF3F18258F444BB9B6FDBB841B6375" ma:contentTypeVersion="13" ma:contentTypeDescription="Creare un nuovo documento." ma:contentTypeScope="" ma:versionID="0bf7c53accfbc17be393734ebfd370e8">
  <xsd:schema xmlns:xsd="http://www.w3.org/2001/XMLSchema" xmlns:xs="http://www.w3.org/2001/XMLSchema" xmlns:p="http://schemas.microsoft.com/office/2006/metadata/properties" xmlns:ns3="b8450fe9-db0d-4a51-a1d1-1f3f674114ae" xmlns:ns4="d22629fc-e931-4157-a24b-f5b89882424e" targetNamespace="http://schemas.microsoft.com/office/2006/metadata/properties" ma:root="true" ma:fieldsID="fb166761537f93fd2212c18a63aeb969" ns3:_="" ns4:_="">
    <xsd:import namespace="b8450fe9-db0d-4a51-a1d1-1f3f674114ae"/>
    <xsd:import namespace="d22629fc-e931-4157-a24b-f5b89882424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450fe9-db0d-4a51-a1d1-1f3f674114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3" nillable="true" ma:displayName="_activity" ma:hidden="true" ma:internalName="_activity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2629fc-e931-4157-a24b-f5b89882424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81085D0-F278-40A9-AD9C-871F0E170988}">
  <ds:schemaRefs>
    <ds:schemaRef ds:uri="b8450fe9-db0d-4a51-a1d1-1f3f674114ae"/>
    <ds:schemaRef ds:uri="http://purl.org/dc/terms/"/>
    <ds:schemaRef ds:uri="http://www.w3.org/XML/1998/namespace"/>
    <ds:schemaRef ds:uri="http://purl.org/dc/elements/1.1/"/>
    <ds:schemaRef ds:uri="http://purl.org/dc/dcmitype/"/>
    <ds:schemaRef ds:uri="http://schemas.microsoft.com/office/2006/documentManagement/types"/>
    <ds:schemaRef ds:uri="d22629fc-e931-4157-a24b-f5b89882424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B122400F-32FC-4251-B661-6BE1C9D1C6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450fe9-db0d-4a51-a1d1-1f3f674114ae"/>
    <ds:schemaRef ds:uri="d22629fc-e931-4157-a24b-f5b8988242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6DFF39C-BD06-4DAC-B597-FB8BC382754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</TotalTime>
  <Words>510</Words>
  <Application>Microsoft Office PowerPoint</Application>
  <PresentationFormat>Widescreen</PresentationFormat>
  <Paragraphs>70</Paragraphs>
  <Slides>19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4" baseType="lpstr">
      <vt:lpstr>MS Mincho</vt:lpstr>
      <vt:lpstr>Arial</vt:lpstr>
      <vt:lpstr>Calibri</vt:lpstr>
      <vt:lpstr>Calibri Light</vt:lpstr>
      <vt:lpstr>Tema di Office</vt:lpstr>
      <vt:lpstr>relazione triennio  giugno 2022- giugno2025  pisa, 21 giugno 2025 </vt:lpstr>
      <vt:lpstr>riunioni giunta </vt:lpstr>
      <vt:lpstr>composizione dell’associazione </vt:lpstr>
      <vt:lpstr>comunicazione aig </vt:lpstr>
      <vt:lpstr>sito, mappa, segnalazioni </vt:lpstr>
      <vt:lpstr>pubblicazioni dell’aig</vt:lpstr>
      <vt:lpstr>ridefinizione dei quaderni</vt:lpstr>
      <vt:lpstr>sostegno alla ricerca</vt:lpstr>
      <vt:lpstr>convegni aig (nel biennio precedente al convegno triennale 2025)</vt:lpstr>
      <vt:lpstr>collaborazioni con l’iisg</vt:lpstr>
      <vt:lpstr>collaborazioni</vt:lpstr>
      <vt:lpstr>aig e università</vt:lpstr>
      <vt:lpstr>partecipazione agli incontri dell’area 10 del cun</vt:lpstr>
      <vt:lpstr>Germ-01/B – Letteratura tedesca  (99) </vt:lpstr>
      <vt:lpstr>Germ-01/C – Lingua, traduzione e linguistica tedesca (124) </vt:lpstr>
      <vt:lpstr>Germ-01/B + Germ-01/C = 223</vt:lpstr>
      <vt:lpstr>Germ-01/B + Germ-01/C = 223</vt:lpstr>
      <vt:lpstr>Mappa della Germanistica</vt:lpstr>
      <vt:lpstr>situazione finanziaria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Relazione annuale  Roma, 6 ottobre 2023</dc:title>
  <dc:creator>Emilia Fiandra</dc:creator>
  <cp:lastModifiedBy>Emilia Fiandra</cp:lastModifiedBy>
  <cp:revision>31</cp:revision>
  <dcterms:created xsi:type="dcterms:W3CDTF">2023-08-28T15:51:50Z</dcterms:created>
  <dcterms:modified xsi:type="dcterms:W3CDTF">2025-06-30T10:27:12Z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0x0101003FAF3F18258F444BB9B6FDBB841B6375</vt:lpwstr>
  </property>
</Properties>
</file>